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71" r:id="rId5"/>
    <p:sldId id="270" r:id="rId6"/>
    <p:sldId id="272" r:id="rId7"/>
    <p:sldId id="273" r:id="rId8"/>
    <p:sldId id="257" r:id="rId9"/>
    <p:sldId id="260" r:id="rId10"/>
    <p:sldId id="263" r:id="rId11"/>
    <p:sldId id="264" r:id="rId12"/>
    <p:sldId id="261" r:id="rId13"/>
    <p:sldId id="262" r:id="rId14"/>
    <p:sldId id="265" r:id="rId15"/>
    <p:sldId id="266" r:id="rId16"/>
    <p:sldId id="267" r:id="rId17"/>
    <p:sldId id="268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58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llwhitebackground.com/colorful-background-images.html/download/9120" TargetMode="External"/><Relationship Id="rId1" Type="http://schemas.openxmlformats.org/officeDocument/2006/relationships/image" Target="../media/image3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llwhitebackground.com/colorful-background-images.html/download/9120" TargetMode="External"/><Relationship Id="rId1" Type="http://schemas.openxmlformats.org/officeDocument/2006/relationships/image" Target="../media/image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E4C007-2CEB-4C53-9875-B6025B91FFE5}" type="doc">
      <dgm:prSet loTypeId="urn:microsoft.com/office/officeart/2005/8/layout/pyramid2" loCatId="list" qsTypeId="urn:microsoft.com/office/officeart/2005/8/quickstyle/simple1" qsCatId="simple" csTypeId="urn:microsoft.com/office/officeart/2005/8/colors/colorful4" csCatId="colorful" phldr="1"/>
      <dgm:spPr/>
    </dgm:pt>
    <dgm:pt modelId="{661744C4-28A9-46EE-AD44-8103C9673AA6}">
      <dgm:prSet phldrT="[Text]"/>
      <dgm:spPr/>
      <dgm:t>
        <a:bodyPr/>
        <a:lstStyle/>
        <a:p>
          <a:r>
            <a:rPr lang="en-IN" dirty="0"/>
            <a:t>Long-term Focus</a:t>
          </a:r>
        </a:p>
      </dgm:t>
    </dgm:pt>
    <dgm:pt modelId="{074D82E8-F747-471D-8E23-11F2C578CA14}" type="parTrans" cxnId="{FA18CAB1-DD31-412E-BBA8-C0673F098E58}">
      <dgm:prSet/>
      <dgm:spPr/>
      <dgm:t>
        <a:bodyPr/>
        <a:lstStyle/>
        <a:p>
          <a:endParaRPr lang="en-IN"/>
        </a:p>
      </dgm:t>
    </dgm:pt>
    <dgm:pt modelId="{87CC59C6-64D4-4533-BDBB-FE840339E454}" type="sibTrans" cxnId="{FA18CAB1-DD31-412E-BBA8-C0673F098E58}">
      <dgm:prSet/>
      <dgm:spPr/>
      <dgm:t>
        <a:bodyPr/>
        <a:lstStyle/>
        <a:p>
          <a:endParaRPr lang="en-IN"/>
        </a:p>
      </dgm:t>
    </dgm:pt>
    <dgm:pt modelId="{C4C18417-2743-477A-86F9-F384337D95CF}">
      <dgm:prSet phldrT="[Text]"/>
      <dgm:spPr/>
      <dgm:t>
        <a:bodyPr/>
        <a:lstStyle/>
        <a:p>
          <a:r>
            <a:rPr lang="en-IN" dirty="0"/>
            <a:t>Associated with Goal-Setting</a:t>
          </a:r>
        </a:p>
      </dgm:t>
    </dgm:pt>
    <dgm:pt modelId="{6B45A738-C898-4166-9E93-BEA2E2A79505}" type="parTrans" cxnId="{53DC6B93-46B4-4D53-A2D2-D306F3D470CB}">
      <dgm:prSet/>
      <dgm:spPr/>
      <dgm:t>
        <a:bodyPr/>
        <a:lstStyle/>
        <a:p>
          <a:endParaRPr lang="en-IN"/>
        </a:p>
      </dgm:t>
    </dgm:pt>
    <dgm:pt modelId="{9EC9E494-99A8-429D-A2B7-02C37A8678F7}" type="sibTrans" cxnId="{53DC6B93-46B4-4D53-A2D2-D306F3D470CB}">
      <dgm:prSet/>
      <dgm:spPr/>
      <dgm:t>
        <a:bodyPr/>
        <a:lstStyle/>
        <a:p>
          <a:endParaRPr lang="en-IN"/>
        </a:p>
      </dgm:t>
    </dgm:pt>
    <dgm:pt modelId="{3D6FF3CC-F318-41A2-8777-EAD137CE3652}">
      <dgm:prSet phldrT="[Text]"/>
      <dgm:spPr/>
      <dgm:t>
        <a:bodyPr/>
        <a:lstStyle/>
        <a:p>
          <a:r>
            <a:rPr lang="en-IN" dirty="0"/>
            <a:t>Interrelated with Business Strategies</a:t>
          </a:r>
        </a:p>
      </dgm:t>
    </dgm:pt>
    <dgm:pt modelId="{5FD0F80E-D029-426C-AC89-97183AA9DB3F}" type="parTrans" cxnId="{F97C5B51-CD6E-49D4-B684-AE99F8A356D6}">
      <dgm:prSet/>
      <dgm:spPr/>
      <dgm:t>
        <a:bodyPr/>
        <a:lstStyle/>
        <a:p>
          <a:endParaRPr lang="en-IN"/>
        </a:p>
      </dgm:t>
    </dgm:pt>
    <dgm:pt modelId="{B47D1E29-0EF8-4DC2-8976-73FED545C1EB}" type="sibTrans" cxnId="{F97C5B51-CD6E-49D4-B684-AE99F8A356D6}">
      <dgm:prSet/>
      <dgm:spPr/>
      <dgm:t>
        <a:bodyPr/>
        <a:lstStyle/>
        <a:p>
          <a:endParaRPr lang="en-IN"/>
        </a:p>
      </dgm:t>
    </dgm:pt>
    <dgm:pt modelId="{DE6E703E-0868-4001-AAEC-8AEFD0DEA180}">
      <dgm:prSet phldrT="[Text]"/>
      <dgm:spPr/>
      <dgm:t>
        <a:bodyPr/>
        <a:lstStyle/>
        <a:p>
          <a:r>
            <a:rPr lang="en-IN" dirty="0"/>
            <a:t>Fosters Corporate Excellence Skills</a:t>
          </a:r>
        </a:p>
      </dgm:t>
    </dgm:pt>
    <dgm:pt modelId="{2352A009-1B55-42D2-83BB-B447615EEA05}" type="parTrans" cxnId="{81D15A5D-FF9A-4107-9BAF-03317FBB7958}">
      <dgm:prSet/>
      <dgm:spPr/>
      <dgm:t>
        <a:bodyPr/>
        <a:lstStyle/>
        <a:p>
          <a:endParaRPr lang="en-IN"/>
        </a:p>
      </dgm:t>
    </dgm:pt>
    <dgm:pt modelId="{44EB1D4C-1DAB-48D6-8C73-8F788AF887B5}" type="sibTrans" cxnId="{81D15A5D-FF9A-4107-9BAF-03317FBB7958}">
      <dgm:prSet/>
      <dgm:spPr/>
      <dgm:t>
        <a:bodyPr/>
        <a:lstStyle/>
        <a:p>
          <a:endParaRPr lang="en-IN"/>
        </a:p>
      </dgm:t>
    </dgm:pt>
    <dgm:pt modelId="{FFDE9CE6-17EB-4949-BE93-E8B4D9EF7BBA}" type="pres">
      <dgm:prSet presAssocID="{7FE4C007-2CEB-4C53-9875-B6025B91FFE5}" presName="compositeShape" presStyleCnt="0">
        <dgm:presLayoutVars>
          <dgm:dir/>
          <dgm:resizeHandles/>
        </dgm:presLayoutVars>
      </dgm:prSet>
      <dgm:spPr/>
    </dgm:pt>
    <dgm:pt modelId="{DE890CBC-6C53-4735-9F94-22E65AA77076}" type="pres">
      <dgm:prSet presAssocID="{7FE4C007-2CEB-4C53-9875-B6025B91FFE5}" presName="pyramid" presStyleLbl="node1" presStyleIdx="0" presStyleCnt="1" custLinFactNeighborX="-328" custLinFactNeighborY="3948"/>
      <dgm:spPr>
        <a:blipFill rotWithShape="0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a:blipFill>
      </dgm:spPr>
    </dgm:pt>
    <dgm:pt modelId="{78C9F86F-0956-40AE-98D5-DFD68B970278}" type="pres">
      <dgm:prSet presAssocID="{7FE4C007-2CEB-4C53-9875-B6025B91FFE5}" presName="theList" presStyleCnt="0"/>
      <dgm:spPr/>
    </dgm:pt>
    <dgm:pt modelId="{CB655F24-7594-478B-BD32-35533AD36F50}" type="pres">
      <dgm:prSet presAssocID="{661744C4-28A9-46EE-AD44-8103C9673AA6}" presName="aNode" presStyleLbl="fgAcc1" presStyleIdx="0" presStyleCnt="4">
        <dgm:presLayoutVars>
          <dgm:bulletEnabled val="1"/>
        </dgm:presLayoutVars>
      </dgm:prSet>
      <dgm:spPr/>
    </dgm:pt>
    <dgm:pt modelId="{3F0E2E32-8037-47EF-A7E8-9CB95B51E000}" type="pres">
      <dgm:prSet presAssocID="{661744C4-28A9-46EE-AD44-8103C9673AA6}" presName="aSpace" presStyleCnt="0"/>
      <dgm:spPr/>
    </dgm:pt>
    <dgm:pt modelId="{12B752F5-ECA2-4BBA-9380-95AA93AE4966}" type="pres">
      <dgm:prSet presAssocID="{C4C18417-2743-477A-86F9-F384337D95CF}" presName="aNode" presStyleLbl="fgAcc1" presStyleIdx="1" presStyleCnt="4">
        <dgm:presLayoutVars>
          <dgm:bulletEnabled val="1"/>
        </dgm:presLayoutVars>
      </dgm:prSet>
      <dgm:spPr/>
    </dgm:pt>
    <dgm:pt modelId="{8599E1AF-ECDF-4EBC-AE23-74585BA818DD}" type="pres">
      <dgm:prSet presAssocID="{C4C18417-2743-477A-86F9-F384337D95CF}" presName="aSpace" presStyleCnt="0"/>
      <dgm:spPr/>
    </dgm:pt>
    <dgm:pt modelId="{FF2DB481-58A0-4FB2-AC60-6100C73F7E86}" type="pres">
      <dgm:prSet presAssocID="{3D6FF3CC-F318-41A2-8777-EAD137CE3652}" presName="aNode" presStyleLbl="fgAcc1" presStyleIdx="2" presStyleCnt="4">
        <dgm:presLayoutVars>
          <dgm:bulletEnabled val="1"/>
        </dgm:presLayoutVars>
      </dgm:prSet>
      <dgm:spPr/>
    </dgm:pt>
    <dgm:pt modelId="{D53F5176-9E44-408C-9822-CA8B18EABAC5}" type="pres">
      <dgm:prSet presAssocID="{3D6FF3CC-F318-41A2-8777-EAD137CE3652}" presName="aSpace" presStyleCnt="0"/>
      <dgm:spPr/>
    </dgm:pt>
    <dgm:pt modelId="{BDA001AE-E7F9-4BE0-85BD-EFF219453AAB}" type="pres">
      <dgm:prSet presAssocID="{DE6E703E-0868-4001-AAEC-8AEFD0DEA180}" presName="aNode" presStyleLbl="fgAcc1" presStyleIdx="3" presStyleCnt="4">
        <dgm:presLayoutVars>
          <dgm:bulletEnabled val="1"/>
        </dgm:presLayoutVars>
      </dgm:prSet>
      <dgm:spPr/>
    </dgm:pt>
    <dgm:pt modelId="{596868A9-5815-4F90-AD37-6B0F98D327E1}" type="pres">
      <dgm:prSet presAssocID="{DE6E703E-0868-4001-AAEC-8AEFD0DEA180}" presName="aSpace" presStyleCnt="0"/>
      <dgm:spPr/>
    </dgm:pt>
  </dgm:ptLst>
  <dgm:cxnLst>
    <dgm:cxn modelId="{728A592F-EAC7-468A-8987-0AD3059C8B54}" type="presOf" srcId="{3D6FF3CC-F318-41A2-8777-EAD137CE3652}" destId="{FF2DB481-58A0-4FB2-AC60-6100C73F7E86}" srcOrd="0" destOrd="0" presId="urn:microsoft.com/office/officeart/2005/8/layout/pyramid2"/>
    <dgm:cxn modelId="{81D15A5D-FF9A-4107-9BAF-03317FBB7958}" srcId="{7FE4C007-2CEB-4C53-9875-B6025B91FFE5}" destId="{DE6E703E-0868-4001-AAEC-8AEFD0DEA180}" srcOrd="3" destOrd="0" parTransId="{2352A009-1B55-42D2-83BB-B447615EEA05}" sibTransId="{44EB1D4C-1DAB-48D6-8C73-8F788AF887B5}"/>
    <dgm:cxn modelId="{DF778A62-A614-4C6F-BCAC-50A95189E676}" type="presOf" srcId="{7FE4C007-2CEB-4C53-9875-B6025B91FFE5}" destId="{FFDE9CE6-17EB-4949-BE93-E8B4D9EF7BBA}" srcOrd="0" destOrd="0" presId="urn:microsoft.com/office/officeart/2005/8/layout/pyramid2"/>
    <dgm:cxn modelId="{F97C5B51-CD6E-49D4-B684-AE99F8A356D6}" srcId="{7FE4C007-2CEB-4C53-9875-B6025B91FFE5}" destId="{3D6FF3CC-F318-41A2-8777-EAD137CE3652}" srcOrd="2" destOrd="0" parTransId="{5FD0F80E-D029-426C-AC89-97183AA9DB3F}" sibTransId="{B47D1E29-0EF8-4DC2-8976-73FED545C1EB}"/>
    <dgm:cxn modelId="{40BA0475-9EBD-4F9A-B213-A418083800B9}" type="presOf" srcId="{C4C18417-2743-477A-86F9-F384337D95CF}" destId="{12B752F5-ECA2-4BBA-9380-95AA93AE4966}" srcOrd="0" destOrd="0" presId="urn:microsoft.com/office/officeart/2005/8/layout/pyramid2"/>
    <dgm:cxn modelId="{53DC6B93-46B4-4D53-A2D2-D306F3D470CB}" srcId="{7FE4C007-2CEB-4C53-9875-B6025B91FFE5}" destId="{C4C18417-2743-477A-86F9-F384337D95CF}" srcOrd="1" destOrd="0" parTransId="{6B45A738-C898-4166-9E93-BEA2E2A79505}" sibTransId="{9EC9E494-99A8-429D-A2B7-02C37A8678F7}"/>
    <dgm:cxn modelId="{7CF74F9D-343B-42C0-A331-ED02A5A42669}" type="presOf" srcId="{DE6E703E-0868-4001-AAEC-8AEFD0DEA180}" destId="{BDA001AE-E7F9-4BE0-85BD-EFF219453AAB}" srcOrd="0" destOrd="0" presId="urn:microsoft.com/office/officeart/2005/8/layout/pyramid2"/>
    <dgm:cxn modelId="{FA18CAB1-DD31-412E-BBA8-C0673F098E58}" srcId="{7FE4C007-2CEB-4C53-9875-B6025B91FFE5}" destId="{661744C4-28A9-46EE-AD44-8103C9673AA6}" srcOrd="0" destOrd="0" parTransId="{074D82E8-F747-471D-8E23-11F2C578CA14}" sibTransId="{87CC59C6-64D4-4533-BDBB-FE840339E454}"/>
    <dgm:cxn modelId="{38ACD0E7-9FA6-4FBC-BC64-4A6482D9EC42}" type="presOf" srcId="{661744C4-28A9-46EE-AD44-8103C9673AA6}" destId="{CB655F24-7594-478B-BD32-35533AD36F50}" srcOrd="0" destOrd="0" presId="urn:microsoft.com/office/officeart/2005/8/layout/pyramid2"/>
    <dgm:cxn modelId="{F6636DFA-EB07-4AE3-93E3-C7A46E65413F}" type="presParOf" srcId="{FFDE9CE6-17EB-4949-BE93-E8B4D9EF7BBA}" destId="{DE890CBC-6C53-4735-9F94-22E65AA77076}" srcOrd="0" destOrd="0" presId="urn:microsoft.com/office/officeart/2005/8/layout/pyramid2"/>
    <dgm:cxn modelId="{45A73594-FBFF-4EED-B3E7-10C52A12E098}" type="presParOf" srcId="{FFDE9CE6-17EB-4949-BE93-E8B4D9EF7BBA}" destId="{78C9F86F-0956-40AE-98D5-DFD68B970278}" srcOrd="1" destOrd="0" presId="urn:microsoft.com/office/officeart/2005/8/layout/pyramid2"/>
    <dgm:cxn modelId="{08330543-E34B-44FB-A017-08FA85FC45C6}" type="presParOf" srcId="{78C9F86F-0956-40AE-98D5-DFD68B970278}" destId="{CB655F24-7594-478B-BD32-35533AD36F50}" srcOrd="0" destOrd="0" presId="urn:microsoft.com/office/officeart/2005/8/layout/pyramid2"/>
    <dgm:cxn modelId="{893F0B2E-DE62-408A-9340-160FB75C6680}" type="presParOf" srcId="{78C9F86F-0956-40AE-98D5-DFD68B970278}" destId="{3F0E2E32-8037-47EF-A7E8-9CB95B51E000}" srcOrd="1" destOrd="0" presId="urn:microsoft.com/office/officeart/2005/8/layout/pyramid2"/>
    <dgm:cxn modelId="{395D004A-C727-4631-9E00-5BBBA3D6A3D2}" type="presParOf" srcId="{78C9F86F-0956-40AE-98D5-DFD68B970278}" destId="{12B752F5-ECA2-4BBA-9380-95AA93AE4966}" srcOrd="2" destOrd="0" presId="urn:microsoft.com/office/officeart/2005/8/layout/pyramid2"/>
    <dgm:cxn modelId="{EAF749F8-021A-4A9C-8687-26E9BEB661EB}" type="presParOf" srcId="{78C9F86F-0956-40AE-98D5-DFD68B970278}" destId="{8599E1AF-ECDF-4EBC-AE23-74585BA818DD}" srcOrd="3" destOrd="0" presId="urn:microsoft.com/office/officeart/2005/8/layout/pyramid2"/>
    <dgm:cxn modelId="{8BDCDF0B-0366-455E-8EAC-493772F01606}" type="presParOf" srcId="{78C9F86F-0956-40AE-98D5-DFD68B970278}" destId="{FF2DB481-58A0-4FB2-AC60-6100C73F7E86}" srcOrd="4" destOrd="0" presId="urn:microsoft.com/office/officeart/2005/8/layout/pyramid2"/>
    <dgm:cxn modelId="{13578165-F98A-4B14-866D-938931EA8C11}" type="presParOf" srcId="{78C9F86F-0956-40AE-98D5-DFD68B970278}" destId="{D53F5176-9E44-408C-9822-CA8B18EABAC5}" srcOrd="5" destOrd="0" presId="urn:microsoft.com/office/officeart/2005/8/layout/pyramid2"/>
    <dgm:cxn modelId="{FE2820CB-9C97-4E37-8A5E-3BA7845B9269}" type="presParOf" srcId="{78C9F86F-0956-40AE-98D5-DFD68B970278}" destId="{BDA001AE-E7F9-4BE0-85BD-EFF219453AAB}" srcOrd="6" destOrd="0" presId="urn:microsoft.com/office/officeart/2005/8/layout/pyramid2"/>
    <dgm:cxn modelId="{8B89612A-5F72-4F3A-B3D1-15DCFBA38CED}" type="presParOf" srcId="{78C9F86F-0956-40AE-98D5-DFD68B970278}" destId="{596868A9-5815-4F90-AD37-6B0F98D327E1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59F71A3-C3B0-488B-841F-687B3576B011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N"/>
        </a:p>
      </dgm:t>
    </dgm:pt>
    <dgm:pt modelId="{EB20C77F-4A5E-49DD-B897-74B2BCDB89A3}">
      <dgm:prSet phldrT="[Text]"/>
      <dgm:spPr/>
      <dgm:t>
        <a:bodyPr/>
        <a:lstStyle/>
        <a:p>
          <a:r>
            <a:rPr lang="en-IN" dirty="0"/>
            <a:t> Help </a:t>
          </a:r>
          <a:r>
            <a:rPr lang="en-IN" dirty="0" err="1"/>
            <a:t>fulfill</a:t>
          </a:r>
          <a:r>
            <a:rPr lang="en-IN" dirty="0"/>
            <a:t> career goals</a:t>
          </a:r>
        </a:p>
      </dgm:t>
    </dgm:pt>
    <dgm:pt modelId="{8BF1F0D4-17BC-4335-B98E-DEC1409B6595}" type="parTrans" cxnId="{3346F070-17D2-465B-A9AB-2A3A45092173}">
      <dgm:prSet/>
      <dgm:spPr/>
      <dgm:t>
        <a:bodyPr/>
        <a:lstStyle/>
        <a:p>
          <a:endParaRPr lang="en-IN"/>
        </a:p>
      </dgm:t>
    </dgm:pt>
    <dgm:pt modelId="{9DDE408E-63FD-4395-A448-2383D7A87F1E}" type="sibTrans" cxnId="{3346F070-17D2-465B-A9AB-2A3A45092173}">
      <dgm:prSet/>
      <dgm:spPr/>
      <dgm:t>
        <a:bodyPr/>
        <a:lstStyle/>
        <a:p>
          <a:endParaRPr lang="en-IN"/>
        </a:p>
      </dgm:t>
    </dgm:pt>
    <dgm:pt modelId="{5E5CBEFC-31F2-465B-87C3-F688EC8BD896}">
      <dgm:prSet phldrT="[Text]"/>
      <dgm:spPr/>
      <dgm:t>
        <a:bodyPr/>
        <a:lstStyle/>
        <a:p>
          <a:r>
            <a:rPr lang="en-IN" dirty="0"/>
            <a:t> Maintain workforce satisfaction</a:t>
          </a:r>
        </a:p>
      </dgm:t>
    </dgm:pt>
    <dgm:pt modelId="{7B83AB33-302D-406F-B3AF-D97400F83B42}" type="parTrans" cxnId="{9E8E8918-765C-4AEA-929D-70975170B14E}">
      <dgm:prSet/>
      <dgm:spPr/>
      <dgm:t>
        <a:bodyPr/>
        <a:lstStyle/>
        <a:p>
          <a:endParaRPr lang="en-IN"/>
        </a:p>
      </dgm:t>
    </dgm:pt>
    <dgm:pt modelId="{74AF4992-5D75-4A4C-9D75-4D8B12C4D165}" type="sibTrans" cxnId="{9E8E8918-765C-4AEA-929D-70975170B14E}">
      <dgm:prSet/>
      <dgm:spPr/>
      <dgm:t>
        <a:bodyPr/>
        <a:lstStyle/>
        <a:p>
          <a:endParaRPr lang="en-IN"/>
        </a:p>
      </dgm:t>
    </dgm:pt>
    <dgm:pt modelId="{28A205BE-F55F-491F-8026-3C7DE08D0A46}">
      <dgm:prSet phldrT="[Text]"/>
      <dgm:spPr/>
      <dgm:t>
        <a:bodyPr/>
        <a:lstStyle/>
        <a:p>
          <a:r>
            <a:rPr lang="en-IN" dirty="0"/>
            <a:t>Provide training</a:t>
          </a:r>
        </a:p>
      </dgm:t>
    </dgm:pt>
    <dgm:pt modelId="{39939495-5C95-4847-BFF1-9700E05A4029}" type="parTrans" cxnId="{4F233D9D-7579-441E-8580-1A8DE79C5E19}">
      <dgm:prSet/>
      <dgm:spPr/>
      <dgm:t>
        <a:bodyPr/>
        <a:lstStyle/>
        <a:p>
          <a:endParaRPr lang="en-IN"/>
        </a:p>
      </dgm:t>
    </dgm:pt>
    <dgm:pt modelId="{C32B2715-1D5C-4BF8-B7C3-46C20023A5D2}" type="sibTrans" cxnId="{4F233D9D-7579-441E-8580-1A8DE79C5E19}">
      <dgm:prSet/>
      <dgm:spPr/>
      <dgm:t>
        <a:bodyPr/>
        <a:lstStyle/>
        <a:p>
          <a:endParaRPr lang="en-IN"/>
        </a:p>
      </dgm:t>
    </dgm:pt>
    <dgm:pt modelId="{2CDFE603-97A8-4D31-A904-0E63DEED87CD}">
      <dgm:prSet phldrT="[Text]"/>
      <dgm:spPr/>
      <dgm:t>
        <a:bodyPr/>
        <a:lstStyle/>
        <a:p>
          <a:r>
            <a:rPr lang="en-IN" dirty="0"/>
            <a:t>Give constant feedback</a:t>
          </a:r>
        </a:p>
      </dgm:t>
    </dgm:pt>
    <dgm:pt modelId="{4B6AEC2E-3819-4390-ABD3-37B6A6BC3543}" type="parTrans" cxnId="{93396A5F-97DC-44A7-A0BD-E83B9FFAEF58}">
      <dgm:prSet/>
      <dgm:spPr/>
      <dgm:t>
        <a:bodyPr/>
        <a:lstStyle/>
        <a:p>
          <a:endParaRPr lang="en-IN"/>
        </a:p>
      </dgm:t>
    </dgm:pt>
    <dgm:pt modelId="{4CE13D4D-9232-4B68-B26A-F123CE11354C}" type="sibTrans" cxnId="{93396A5F-97DC-44A7-A0BD-E83B9FFAEF58}">
      <dgm:prSet/>
      <dgm:spPr/>
      <dgm:t>
        <a:bodyPr/>
        <a:lstStyle/>
        <a:p>
          <a:endParaRPr lang="en-IN"/>
        </a:p>
      </dgm:t>
    </dgm:pt>
    <dgm:pt modelId="{9F32C7FB-D8CD-475C-AB9F-E3C8364819B3}">
      <dgm:prSet phldrT="[Text]"/>
      <dgm:spPr/>
      <dgm:t>
        <a:bodyPr/>
        <a:lstStyle/>
        <a:p>
          <a:r>
            <a:rPr lang="en-IN"/>
            <a:t>Communicate often</a:t>
          </a:r>
          <a:endParaRPr lang="en-IN" dirty="0"/>
        </a:p>
      </dgm:t>
    </dgm:pt>
    <dgm:pt modelId="{865ECCB5-BD46-453F-8001-5F05042A6812}" type="parTrans" cxnId="{A3159AA0-3639-4267-AE2A-EFE77A557FB6}">
      <dgm:prSet/>
      <dgm:spPr/>
      <dgm:t>
        <a:bodyPr/>
        <a:lstStyle/>
        <a:p>
          <a:endParaRPr lang="en-IN"/>
        </a:p>
      </dgm:t>
    </dgm:pt>
    <dgm:pt modelId="{D79DBD5D-7C36-4C5F-8F75-830F4D4EB185}" type="sibTrans" cxnId="{A3159AA0-3639-4267-AE2A-EFE77A557FB6}">
      <dgm:prSet/>
      <dgm:spPr/>
      <dgm:t>
        <a:bodyPr/>
        <a:lstStyle/>
        <a:p>
          <a:endParaRPr lang="en-IN"/>
        </a:p>
      </dgm:t>
    </dgm:pt>
    <dgm:pt modelId="{8FCB2004-39A7-4C77-8949-3556285EBD30}" type="pres">
      <dgm:prSet presAssocID="{859F71A3-C3B0-488B-841F-687B3576B011}" presName="linear" presStyleCnt="0">
        <dgm:presLayoutVars>
          <dgm:dir/>
          <dgm:animLvl val="lvl"/>
          <dgm:resizeHandles val="exact"/>
        </dgm:presLayoutVars>
      </dgm:prSet>
      <dgm:spPr/>
    </dgm:pt>
    <dgm:pt modelId="{755E4FCB-B78C-41D6-88D2-13088D6407A3}" type="pres">
      <dgm:prSet presAssocID="{EB20C77F-4A5E-49DD-B897-74B2BCDB89A3}" presName="parentLin" presStyleCnt="0"/>
      <dgm:spPr/>
    </dgm:pt>
    <dgm:pt modelId="{2E3AD10B-6A31-4C9D-A0F4-137B03D88806}" type="pres">
      <dgm:prSet presAssocID="{EB20C77F-4A5E-49DD-B897-74B2BCDB89A3}" presName="parentLeftMargin" presStyleLbl="node1" presStyleIdx="0" presStyleCnt="5"/>
      <dgm:spPr/>
    </dgm:pt>
    <dgm:pt modelId="{6448DFD9-3DCB-4733-92C6-43A8B9731033}" type="pres">
      <dgm:prSet presAssocID="{EB20C77F-4A5E-49DD-B897-74B2BCDB89A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C37BBEA-0A3B-4A7C-BD18-4AF1A44B268A}" type="pres">
      <dgm:prSet presAssocID="{EB20C77F-4A5E-49DD-B897-74B2BCDB89A3}" presName="negativeSpace" presStyleCnt="0"/>
      <dgm:spPr/>
    </dgm:pt>
    <dgm:pt modelId="{85AD0F4B-1ED8-4E66-BCCF-9884D227443F}" type="pres">
      <dgm:prSet presAssocID="{EB20C77F-4A5E-49DD-B897-74B2BCDB89A3}" presName="childText" presStyleLbl="conFgAcc1" presStyleIdx="0" presStyleCnt="5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  <a:alpha val="32000"/>
          </a:schemeClr>
        </a:solidFill>
      </dgm:spPr>
    </dgm:pt>
    <dgm:pt modelId="{59EB2CD6-8FAD-4792-9B78-F4EBD5A09D73}" type="pres">
      <dgm:prSet presAssocID="{9DDE408E-63FD-4395-A448-2383D7A87F1E}" presName="spaceBetweenRectangles" presStyleCnt="0"/>
      <dgm:spPr/>
    </dgm:pt>
    <dgm:pt modelId="{C5D6016E-1944-4B61-BBBB-90356CA00218}" type="pres">
      <dgm:prSet presAssocID="{5E5CBEFC-31F2-465B-87C3-F688EC8BD896}" presName="parentLin" presStyleCnt="0"/>
      <dgm:spPr/>
    </dgm:pt>
    <dgm:pt modelId="{63553798-D8F1-4C11-A590-6D67E9AC3EE8}" type="pres">
      <dgm:prSet presAssocID="{5E5CBEFC-31F2-465B-87C3-F688EC8BD896}" presName="parentLeftMargin" presStyleLbl="node1" presStyleIdx="0" presStyleCnt="5"/>
      <dgm:spPr/>
    </dgm:pt>
    <dgm:pt modelId="{1EB7CBAA-CBC0-49A2-AD3A-740305535704}" type="pres">
      <dgm:prSet presAssocID="{5E5CBEFC-31F2-465B-87C3-F688EC8BD89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99217AD-FEF4-483F-A47C-4371B6C123B3}" type="pres">
      <dgm:prSet presAssocID="{5E5CBEFC-31F2-465B-87C3-F688EC8BD896}" presName="negativeSpace" presStyleCnt="0"/>
      <dgm:spPr/>
    </dgm:pt>
    <dgm:pt modelId="{D851B187-0205-4FDD-8465-75846E8FBF2E}" type="pres">
      <dgm:prSet presAssocID="{5E5CBEFC-31F2-465B-87C3-F688EC8BD896}" presName="childText" presStyleLbl="conFgAcc1" presStyleIdx="1" presStyleCnt="5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  <a:alpha val="32000"/>
          </a:schemeClr>
        </a:solidFill>
      </dgm:spPr>
    </dgm:pt>
    <dgm:pt modelId="{69582FB6-1BBF-439A-903E-4EF863BDA0EA}" type="pres">
      <dgm:prSet presAssocID="{74AF4992-5D75-4A4C-9D75-4D8B12C4D165}" presName="spaceBetweenRectangles" presStyleCnt="0"/>
      <dgm:spPr/>
    </dgm:pt>
    <dgm:pt modelId="{16EE7146-70C3-468A-AB07-07ACA5F2CA2C}" type="pres">
      <dgm:prSet presAssocID="{28A205BE-F55F-491F-8026-3C7DE08D0A46}" presName="parentLin" presStyleCnt="0"/>
      <dgm:spPr/>
    </dgm:pt>
    <dgm:pt modelId="{6C1D5E29-9617-45C0-B06D-5C44C65961A2}" type="pres">
      <dgm:prSet presAssocID="{28A205BE-F55F-491F-8026-3C7DE08D0A46}" presName="parentLeftMargin" presStyleLbl="node1" presStyleIdx="1" presStyleCnt="5"/>
      <dgm:spPr/>
    </dgm:pt>
    <dgm:pt modelId="{C5641911-38C6-4E69-9631-B2B4A5637E59}" type="pres">
      <dgm:prSet presAssocID="{28A205BE-F55F-491F-8026-3C7DE08D0A4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8C50317-DED1-489E-8C42-4844A5227897}" type="pres">
      <dgm:prSet presAssocID="{28A205BE-F55F-491F-8026-3C7DE08D0A46}" presName="negativeSpace" presStyleCnt="0"/>
      <dgm:spPr/>
    </dgm:pt>
    <dgm:pt modelId="{56E32A04-8C1E-4BF4-80A6-94CB7C6C80AB}" type="pres">
      <dgm:prSet presAssocID="{28A205BE-F55F-491F-8026-3C7DE08D0A46}" presName="childText" presStyleLbl="conFgAcc1" presStyleIdx="2" presStyleCnt="5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  <a:alpha val="26000"/>
          </a:schemeClr>
        </a:solidFill>
      </dgm:spPr>
    </dgm:pt>
    <dgm:pt modelId="{4CDFAB3A-CD1B-43EA-BDA0-7415586033EF}" type="pres">
      <dgm:prSet presAssocID="{C32B2715-1D5C-4BF8-B7C3-46C20023A5D2}" presName="spaceBetweenRectangles" presStyleCnt="0"/>
      <dgm:spPr/>
    </dgm:pt>
    <dgm:pt modelId="{10182879-2F02-45FF-8310-906C6147EAF0}" type="pres">
      <dgm:prSet presAssocID="{2CDFE603-97A8-4D31-A904-0E63DEED87CD}" presName="parentLin" presStyleCnt="0"/>
      <dgm:spPr/>
    </dgm:pt>
    <dgm:pt modelId="{9BC4DD68-2703-4DDB-B130-F316C91CBA83}" type="pres">
      <dgm:prSet presAssocID="{2CDFE603-97A8-4D31-A904-0E63DEED87CD}" presName="parentLeftMargin" presStyleLbl="node1" presStyleIdx="2" presStyleCnt="5"/>
      <dgm:spPr/>
    </dgm:pt>
    <dgm:pt modelId="{9022AD7D-DFC9-4E61-BBB6-FCDA374CE308}" type="pres">
      <dgm:prSet presAssocID="{2CDFE603-97A8-4D31-A904-0E63DEED87C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5F86309-6796-4E85-8EB9-11533B54F288}" type="pres">
      <dgm:prSet presAssocID="{2CDFE603-97A8-4D31-A904-0E63DEED87CD}" presName="negativeSpace" presStyleCnt="0"/>
      <dgm:spPr/>
    </dgm:pt>
    <dgm:pt modelId="{01555186-F598-4E26-8FCA-742121B7BACB}" type="pres">
      <dgm:prSet presAssocID="{2CDFE603-97A8-4D31-A904-0E63DEED87CD}" presName="childText" presStyleLbl="conFgAcc1" presStyleIdx="3" presStyleCnt="5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  <a:alpha val="24000"/>
          </a:schemeClr>
        </a:solidFill>
      </dgm:spPr>
    </dgm:pt>
    <dgm:pt modelId="{138D20DA-1B82-4AB3-A3EC-9294A2D28AB5}" type="pres">
      <dgm:prSet presAssocID="{4CE13D4D-9232-4B68-B26A-F123CE11354C}" presName="spaceBetweenRectangles" presStyleCnt="0"/>
      <dgm:spPr/>
    </dgm:pt>
    <dgm:pt modelId="{FBEE8CFF-E463-4A02-B22E-56D7CC55B4EC}" type="pres">
      <dgm:prSet presAssocID="{9F32C7FB-D8CD-475C-AB9F-E3C8364819B3}" presName="parentLin" presStyleCnt="0"/>
      <dgm:spPr/>
    </dgm:pt>
    <dgm:pt modelId="{DCB8E63E-1F32-4159-9FB9-27C3F1287641}" type="pres">
      <dgm:prSet presAssocID="{9F32C7FB-D8CD-475C-AB9F-E3C8364819B3}" presName="parentLeftMargin" presStyleLbl="node1" presStyleIdx="3" presStyleCnt="5"/>
      <dgm:spPr/>
    </dgm:pt>
    <dgm:pt modelId="{2E075DC6-172E-4B34-A34C-F4073306199B}" type="pres">
      <dgm:prSet presAssocID="{9F32C7FB-D8CD-475C-AB9F-E3C8364819B3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C640D679-0399-404D-B53D-8B8E10D039D5}" type="pres">
      <dgm:prSet presAssocID="{9F32C7FB-D8CD-475C-AB9F-E3C8364819B3}" presName="negativeSpace" presStyleCnt="0"/>
      <dgm:spPr/>
    </dgm:pt>
    <dgm:pt modelId="{519A7CA1-BA7A-41C3-97A7-518D5DCDBD79}" type="pres">
      <dgm:prSet presAssocID="{9F32C7FB-D8CD-475C-AB9F-E3C8364819B3}" presName="childText" presStyleLbl="conFgAcc1" presStyleIdx="4" presStyleCnt="5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  <a:alpha val="29000"/>
          </a:schemeClr>
        </a:solidFill>
      </dgm:spPr>
    </dgm:pt>
  </dgm:ptLst>
  <dgm:cxnLst>
    <dgm:cxn modelId="{D84D8C05-715D-4C27-BE06-FC5BEB795C5A}" type="presOf" srcId="{2CDFE603-97A8-4D31-A904-0E63DEED87CD}" destId="{9022AD7D-DFC9-4E61-BBB6-FCDA374CE308}" srcOrd="1" destOrd="0" presId="urn:microsoft.com/office/officeart/2005/8/layout/list1"/>
    <dgm:cxn modelId="{C3A8C00F-8AEB-4B86-9BF9-AC5107B09AF5}" type="presOf" srcId="{EB20C77F-4A5E-49DD-B897-74B2BCDB89A3}" destId="{6448DFD9-3DCB-4733-92C6-43A8B9731033}" srcOrd="1" destOrd="0" presId="urn:microsoft.com/office/officeart/2005/8/layout/list1"/>
    <dgm:cxn modelId="{9E8E8918-765C-4AEA-929D-70975170B14E}" srcId="{859F71A3-C3B0-488B-841F-687B3576B011}" destId="{5E5CBEFC-31F2-465B-87C3-F688EC8BD896}" srcOrd="1" destOrd="0" parTransId="{7B83AB33-302D-406F-B3AF-D97400F83B42}" sibTransId="{74AF4992-5D75-4A4C-9D75-4D8B12C4D165}"/>
    <dgm:cxn modelId="{A0B42128-7263-4BB0-8766-44584C9ED027}" type="presOf" srcId="{28A205BE-F55F-491F-8026-3C7DE08D0A46}" destId="{C5641911-38C6-4E69-9631-B2B4A5637E59}" srcOrd="1" destOrd="0" presId="urn:microsoft.com/office/officeart/2005/8/layout/list1"/>
    <dgm:cxn modelId="{7F33873D-9C14-4623-9C01-A067AD2AF98D}" type="presOf" srcId="{28A205BE-F55F-491F-8026-3C7DE08D0A46}" destId="{6C1D5E29-9617-45C0-B06D-5C44C65961A2}" srcOrd="0" destOrd="0" presId="urn:microsoft.com/office/officeart/2005/8/layout/list1"/>
    <dgm:cxn modelId="{93396A5F-97DC-44A7-A0BD-E83B9FFAEF58}" srcId="{859F71A3-C3B0-488B-841F-687B3576B011}" destId="{2CDFE603-97A8-4D31-A904-0E63DEED87CD}" srcOrd="3" destOrd="0" parTransId="{4B6AEC2E-3819-4390-ABD3-37B6A6BC3543}" sibTransId="{4CE13D4D-9232-4B68-B26A-F123CE11354C}"/>
    <dgm:cxn modelId="{17DF096C-5997-46B1-9D11-9F2E427BB4F0}" type="presOf" srcId="{2CDFE603-97A8-4D31-A904-0E63DEED87CD}" destId="{9BC4DD68-2703-4DDB-B130-F316C91CBA83}" srcOrd="0" destOrd="0" presId="urn:microsoft.com/office/officeart/2005/8/layout/list1"/>
    <dgm:cxn modelId="{3346F070-17D2-465B-A9AB-2A3A45092173}" srcId="{859F71A3-C3B0-488B-841F-687B3576B011}" destId="{EB20C77F-4A5E-49DD-B897-74B2BCDB89A3}" srcOrd="0" destOrd="0" parTransId="{8BF1F0D4-17BC-4335-B98E-DEC1409B6595}" sibTransId="{9DDE408E-63FD-4395-A448-2383D7A87F1E}"/>
    <dgm:cxn modelId="{4F233D9D-7579-441E-8580-1A8DE79C5E19}" srcId="{859F71A3-C3B0-488B-841F-687B3576B011}" destId="{28A205BE-F55F-491F-8026-3C7DE08D0A46}" srcOrd="2" destOrd="0" parTransId="{39939495-5C95-4847-BFF1-9700E05A4029}" sibTransId="{C32B2715-1D5C-4BF8-B7C3-46C20023A5D2}"/>
    <dgm:cxn modelId="{A3159AA0-3639-4267-AE2A-EFE77A557FB6}" srcId="{859F71A3-C3B0-488B-841F-687B3576B011}" destId="{9F32C7FB-D8CD-475C-AB9F-E3C8364819B3}" srcOrd="4" destOrd="0" parTransId="{865ECCB5-BD46-453F-8001-5F05042A6812}" sibTransId="{D79DBD5D-7C36-4C5F-8F75-830F4D4EB185}"/>
    <dgm:cxn modelId="{86AEAEA0-82FE-4818-BC67-D702D095EF32}" type="presOf" srcId="{9F32C7FB-D8CD-475C-AB9F-E3C8364819B3}" destId="{2E075DC6-172E-4B34-A34C-F4073306199B}" srcOrd="1" destOrd="0" presId="urn:microsoft.com/office/officeart/2005/8/layout/list1"/>
    <dgm:cxn modelId="{396C87A8-67F5-4F15-9EE2-7E8C31ED8C23}" type="presOf" srcId="{5E5CBEFC-31F2-465B-87C3-F688EC8BD896}" destId="{63553798-D8F1-4C11-A590-6D67E9AC3EE8}" srcOrd="0" destOrd="0" presId="urn:microsoft.com/office/officeart/2005/8/layout/list1"/>
    <dgm:cxn modelId="{6F4FC6AE-8C7C-47F4-9A06-C7C00BDBB6CE}" type="presOf" srcId="{9F32C7FB-D8CD-475C-AB9F-E3C8364819B3}" destId="{DCB8E63E-1F32-4159-9FB9-27C3F1287641}" srcOrd="0" destOrd="0" presId="urn:microsoft.com/office/officeart/2005/8/layout/list1"/>
    <dgm:cxn modelId="{0E51F9CE-5E67-4D86-9B9E-43E524E2309B}" type="presOf" srcId="{EB20C77F-4A5E-49DD-B897-74B2BCDB89A3}" destId="{2E3AD10B-6A31-4C9D-A0F4-137B03D88806}" srcOrd="0" destOrd="0" presId="urn:microsoft.com/office/officeart/2005/8/layout/list1"/>
    <dgm:cxn modelId="{A9D54ED9-8F53-431E-85C2-F21AAD4BC98A}" type="presOf" srcId="{859F71A3-C3B0-488B-841F-687B3576B011}" destId="{8FCB2004-39A7-4C77-8949-3556285EBD30}" srcOrd="0" destOrd="0" presId="urn:microsoft.com/office/officeart/2005/8/layout/list1"/>
    <dgm:cxn modelId="{68BBE9DA-19C9-4A8D-AC3C-9BEC5E8B2424}" type="presOf" srcId="{5E5CBEFC-31F2-465B-87C3-F688EC8BD896}" destId="{1EB7CBAA-CBC0-49A2-AD3A-740305535704}" srcOrd="1" destOrd="0" presId="urn:microsoft.com/office/officeart/2005/8/layout/list1"/>
    <dgm:cxn modelId="{AE68E85D-7F6D-4B88-891E-8FCDA4543574}" type="presParOf" srcId="{8FCB2004-39A7-4C77-8949-3556285EBD30}" destId="{755E4FCB-B78C-41D6-88D2-13088D6407A3}" srcOrd="0" destOrd="0" presId="urn:microsoft.com/office/officeart/2005/8/layout/list1"/>
    <dgm:cxn modelId="{318CD92B-91BC-400B-9DF0-2ED1BA9B90BA}" type="presParOf" srcId="{755E4FCB-B78C-41D6-88D2-13088D6407A3}" destId="{2E3AD10B-6A31-4C9D-A0F4-137B03D88806}" srcOrd="0" destOrd="0" presId="urn:microsoft.com/office/officeart/2005/8/layout/list1"/>
    <dgm:cxn modelId="{36AB3209-FDDD-4080-8A42-5A5A918D1190}" type="presParOf" srcId="{755E4FCB-B78C-41D6-88D2-13088D6407A3}" destId="{6448DFD9-3DCB-4733-92C6-43A8B9731033}" srcOrd="1" destOrd="0" presId="urn:microsoft.com/office/officeart/2005/8/layout/list1"/>
    <dgm:cxn modelId="{61381E08-911A-4CFD-84CE-09E0F3BF5760}" type="presParOf" srcId="{8FCB2004-39A7-4C77-8949-3556285EBD30}" destId="{DC37BBEA-0A3B-4A7C-BD18-4AF1A44B268A}" srcOrd="1" destOrd="0" presId="urn:microsoft.com/office/officeart/2005/8/layout/list1"/>
    <dgm:cxn modelId="{4BE2A146-E463-4A0A-A140-A9EDC5ADA35F}" type="presParOf" srcId="{8FCB2004-39A7-4C77-8949-3556285EBD30}" destId="{85AD0F4B-1ED8-4E66-BCCF-9884D227443F}" srcOrd="2" destOrd="0" presId="urn:microsoft.com/office/officeart/2005/8/layout/list1"/>
    <dgm:cxn modelId="{59D867B0-FF6A-4DBF-8D78-F59F5F127299}" type="presParOf" srcId="{8FCB2004-39A7-4C77-8949-3556285EBD30}" destId="{59EB2CD6-8FAD-4792-9B78-F4EBD5A09D73}" srcOrd="3" destOrd="0" presId="urn:microsoft.com/office/officeart/2005/8/layout/list1"/>
    <dgm:cxn modelId="{0AD4C3CB-168A-44A9-AA46-EF709E8DAA7C}" type="presParOf" srcId="{8FCB2004-39A7-4C77-8949-3556285EBD30}" destId="{C5D6016E-1944-4B61-BBBB-90356CA00218}" srcOrd="4" destOrd="0" presId="urn:microsoft.com/office/officeart/2005/8/layout/list1"/>
    <dgm:cxn modelId="{28678F83-A970-4410-9DA1-EBD31D9EADD6}" type="presParOf" srcId="{C5D6016E-1944-4B61-BBBB-90356CA00218}" destId="{63553798-D8F1-4C11-A590-6D67E9AC3EE8}" srcOrd="0" destOrd="0" presId="urn:microsoft.com/office/officeart/2005/8/layout/list1"/>
    <dgm:cxn modelId="{157E30B7-895F-4160-AD66-CA88BDED2B3E}" type="presParOf" srcId="{C5D6016E-1944-4B61-BBBB-90356CA00218}" destId="{1EB7CBAA-CBC0-49A2-AD3A-740305535704}" srcOrd="1" destOrd="0" presId="urn:microsoft.com/office/officeart/2005/8/layout/list1"/>
    <dgm:cxn modelId="{CE4AF477-D993-4E41-A321-CE465EBEF93C}" type="presParOf" srcId="{8FCB2004-39A7-4C77-8949-3556285EBD30}" destId="{F99217AD-FEF4-483F-A47C-4371B6C123B3}" srcOrd="5" destOrd="0" presId="urn:microsoft.com/office/officeart/2005/8/layout/list1"/>
    <dgm:cxn modelId="{0AE6C66F-3146-4839-82DA-A5109A4DD169}" type="presParOf" srcId="{8FCB2004-39A7-4C77-8949-3556285EBD30}" destId="{D851B187-0205-4FDD-8465-75846E8FBF2E}" srcOrd="6" destOrd="0" presId="urn:microsoft.com/office/officeart/2005/8/layout/list1"/>
    <dgm:cxn modelId="{9B69A24F-FE26-47D2-81EF-CE4A65BDDEED}" type="presParOf" srcId="{8FCB2004-39A7-4C77-8949-3556285EBD30}" destId="{69582FB6-1BBF-439A-903E-4EF863BDA0EA}" srcOrd="7" destOrd="0" presId="urn:microsoft.com/office/officeart/2005/8/layout/list1"/>
    <dgm:cxn modelId="{7F84B49C-0134-41D9-8A9F-73B327F56568}" type="presParOf" srcId="{8FCB2004-39A7-4C77-8949-3556285EBD30}" destId="{16EE7146-70C3-468A-AB07-07ACA5F2CA2C}" srcOrd="8" destOrd="0" presId="urn:microsoft.com/office/officeart/2005/8/layout/list1"/>
    <dgm:cxn modelId="{4289D79E-CE82-4D83-8242-2B9483743340}" type="presParOf" srcId="{16EE7146-70C3-468A-AB07-07ACA5F2CA2C}" destId="{6C1D5E29-9617-45C0-B06D-5C44C65961A2}" srcOrd="0" destOrd="0" presId="urn:microsoft.com/office/officeart/2005/8/layout/list1"/>
    <dgm:cxn modelId="{1E377D08-4FAA-4775-A149-BC08F5C1A0C2}" type="presParOf" srcId="{16EE7146-70C3-468A-AB07-07ACA5F2CA2C}" destId="{C5641911-38C6-4E69-9631-B2B4A5637E59}" srcOrd="1" destOrd="0" presId="urn:microsoft.com/office/officeart/2005/8/layout/list1"/>
    <dgm:cxn modelId="{9BD73382-7346-4C08-9BD5-01816ACC536C}" type="presParOf" srcId="{8FCB2004-39A7-4C77-8949-3556285EBD30}" destId="{D8C50317-DED1-489E-8C42-4844A5227897}" srcOrd="9" destOrd="0" presId="urn:microsoft.com/office/officeart/2005/8/layout/list1"/>
    <dgm:cxn modelId="{A9E545AD-DD01-43F2-BA65-D9F2D296B7C9}" type="presParOf" srcId="{8FCB2004-39A7-4C77-8949-3556285EBD30}" destId="{56E32A04-8C1E-4BF4-80A6-94CB7C6C80AB}" srcOrd="10" destOrd="0" presId="urn:microsoft.com/office/officeart/2005/8/layout/list1"/>
    <dgm:cxn modelId="{D731395B-FF99-4C9E-8FB0-F9C6D1FE8649}" type="presParOf" srcId="{8FCB2004-39A7-4C77-8949-3556285EBD30}" destId="{4CDFAB3A-CD1B-43EA-BDA0-7415586033EF}" srcOrd="11" destOrd="0" presId="urn:microsoft.com/office/officeart/2005/8/layout/list1"/>
    <dgm:cxn modelId="{37FACD3D-3F81-480E-BE4A-FAD76BDDEB9C}" type="presParOf" srcId="{8FCB2004-39A7-4C77-8949-3556285EBD30}" destId="{10182879-2F02-45FF-8310-906C6147EAF0}" srcOrd="12" destOrd="0" presId="urn:microsoft.com/office/officeart/2005/8/layout/list1"/>
    <dgm:cxn modelId="{7F0F5B9D-0B23-4EFD-B69E-3B5B24FB8DB1}" type="presParOf" srcId="{10182879-2F02-45FF-8310-906C6147EAF0}" destId="{9BC4DD68-2703-4DDB-B130-F316C91CBA83}" srcOrd="0" destOrd="0" presId="urn:microsoft.com/office/officeart/2005/8/layout/list1"/>
    <dgm:cxn modelId="{192EBF3A-7747-4AE2-9904-F9A9671EE74C}" type="presParOf" srcId="{10182879-2F02-45FF-8310-906C6147EAF0}" destId="{9022AD7D-DFC9-4E61-BBB6-FCDA374CE308}" srcOrd="1" destOrd="0" presId="urn:microsoft.com/office/officeart/2005/8/layout/list1"/>
    <dgm:cxn modelId="{1806D8FF-80F2-42BB-AA55-8563EA52FB09}" type="presParOf" srcId="{8FCB2004-39A7-4C77-8949-3556285EBD30}" destId="{25F86309-6796-4E85-8EB9-11533B54F288}" srcOrd="13" destOrd="0" presId="urn:microsoft.com/office/officeart/2005/8/layout/list1"/>
    <dgm:cxn modelId="{80A8D9F6-E43E-4D84-A0D5-30E407CB47BC}" type="presParOf" srcId="{8FCB2004-39A7-4C77-8949-3556285EBD30}" destId="{01555186-F598-4E26-8FCA-742121B7BACB}" srcOrd="14" destOrd="0" presId="urn:microsoft.com/office/officeart/2005/8/layout/list1"/>
    <dgm:cxn modelId="{67BC95DE-571B-4C21-9017-5D35238B8C32}" type="presParOf" srcId="{8FCB2004-39A7-4C77-8949-3556285EBD30}" destId="{138D20DA-1B82-4AB3-A3EC-9294A2D28AB5}" srcOrd="15" destOrd="0" presId="urn:microsoft.com/office/officeart/2005/8/layout/list1"/>
    <dgm:cxn modelId="{F2852676-273F-413D-A4AF-BA41C9DC1907}" type="presParOf" srcId="{8FCB2004-39A7-4C77-8949-3556285EBD30}" destId="{FBEE8CFF-E463-4A02-B22E-56D7CC55B4EC}" srcOrd="16" destOrd="0" presId="urn:microsoft.com/office/officeart/2005/8/layout/list1"/>
    <dgm:cxn modelId="{83201149-4C0E-41A1-9C1D-DAF77306D09A}" type="presParOf" srcId="{FBEE8CFF-E463-4A02-B22E-56D7CC55B4EC}" destId="{DCB8E63E-1F32-4159-9FB9-27C3F1287641}" srcOrd="0" destOrd="0" presId="urn:microsoft.com/office/officeart/2005/8/layout/list1"/>
    <dgm:cxn modelId="{1AB1FA6A-CC46-4207-B12F-8168DACA2ECD}" type="presParOf" srcId="{FBEE8CFF-E463-4A02-B22E-56D7CC55B4EC}" destId="{2E075DC6-172E-4B34-A34C-F4073306199B}" srcOrd="1" destOrd="0" presId="urn:microsoft.com/office/officeart/2005/8/layout/list1"/>
    <dgm:cxn modelId="{A0D014EB-2904-48EA-AA0C-1E18105F4C2E}" type="presParOf" srcId="{8FCB2004-39A7-4C77-8949-3556285EBD30}" destId="{C640D679-0399-404D-B53D-8B8E10D039D5}" srcOrd="17" destOrd="0" presId="urn:microsoft.com/office/officeart/2005/8/layout/list1"/>
    <dgm:cxn modelId="{3EF6DB9A-06D2-4458-80FD-55E489B1EF3C}" type="presParOf" srcId="{8FCB2004-39A7-4C77-8949-3556285EBD30}" destId="{519A7CA1-BA7A-41C3-97A7-518D5DCDBD7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BA1E73-4E04-4917-9A3D-64F8845DDAE6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N"/>
        </a:p>
      </dgm:t>
    </dgm:pt>
    <dgm:pt modelId="{4A8FFFBA-87BA-4F41-A57E-70774F5889F1}">
      <dgm:prSet phldrT="[Text]"/>
      <dgm:spPr/>
      <dgm:t>
        <a:bodyPr/>
        <a:lstStyle/>
        <a:p>
          <a:r>
            <a:rPr lang="en-IN" dirty="0"/>
            <a:t>To develop Strategic Competencies</a:t>
          </a:r>
        </a:p>
      </dgm:t>
    </dgm:pt>
    <dgm:pt modelId="{5AB84874-0BDB-4364-B36B-B5B00F27FC69}" type="parTrans" cxnId="{90DB2F27-822B-496E-AC42-E2617EE127DD}">
      <dgm:prSet/>
      <dgm:spPr/>
      <dgm:t>
        <a:bodyPr/>
        <a:lstStyle/>
        <a:p>
          <a:endParaRPr lang="en-IN"/>
        </a:p>
      </dgm:t>
    </dgm:pt>
    <dgm:pt modelId="{B1E067F6-F065-48FB-AA35-F1C9F9F4D87C}" type="sibTrans" cxnId="{90DB2F27-822B-496E-AC42-E2617EE127DD}">
      <dgm:prSet/>
      <dgm:spPr/>
      <dgm:t>
        <a:bodyPr/>
        <a:lstStyle/>
        <a:p>
          <a:endParaRPr lang="en-IN"/>
        </a:p>
      </dgm:t>
    </dgm:pt>
    <dgm:pt modelId="{0A602063-A200-46C1-ACFF-08C3E809C1F5}">
      <dgm:prSet phldrT="[Text]"/>
      <dgm:spPr/>
      <dgm:t>
        <a:bodyPr/>
        <a:lstStyle/>
        <a:p>
          <a:r>
            <a:rPr lang="en-US" dirty="0"/>
            <a:t>To give Sense of Direction</a:t>
          </a:r>
          <a:endParaRPr lang="en-IN" dirty="0"/>
        </a:p>
      </dgm:t>
    </dgm:pt>
    <dgm:pt modelId="{57D1DFC7-A456-4F8C-9027-5D6EAD4057DE}" type="parTrans" cxnId="{C5BD9B6C-8CD7-4FEA-8CE7-FB9954C7EE1F}">
      <dgm:prSet/>
      <dgm:spPr/>
      <dgm:t>
        <a:bodyPr/>
        <a:lstStyle/>
        <a:p>
          <a:endParaRPr lang="en-IN"/>
        </a:p>
      </dgm:t>
    </dgm:pt>
    <dgm:pt modelId="{CA2B4583-A962-4D3D-84C3-E90042D2F901}" type="sibTrans" cxnId="{C5BD9B6C-8CD7-4FEA-8CE7-FB9954C7EE1F}">
      <dgm:prSet/>
      <dgm:spPr/>
      <dgm:t>
        <a:bodyPr/>
        <a:lstStyle/>
        <a:p>
          <a:endParaRPr lang="en-IN"/>
        </a:p>
      </dgm:t>
    </dgm:pt>
    <dgm:pt modelId="{360BBA6D-A8AD-4C44-895C-09CB85E440C6}">
      <dgm:prSet phldrT="[Text]"/>
      <dgm:spPr/>
      <dgm:t>
        <a:bodyPr/>
        <a:lstStyle/>
        <a:p>
          <a:r>
            <a:rPr lang="en-IN" dirty="0"/>
            <a:t>To achieve Integration</a:t>
          </a:r>
        </a:p>
      </dgm:t>
    </dgm:pt>
    <dgm:pt modelId="{FA176524-E33B-4E78-8539-490191782A4B}" type="parTrans" cxnId="{27D7D125-83CD-491C-BCDF-B5ED3765AEE5}">
      <dgm:prSet/>
      <dgm:spPr/>
      <dgm:t>
        <a:bodyPr/>
        <a:lstStyle/>
        <a:p>
          <a:endParaRPr lang="en-IN"/>
        </a:p>
      </dgm:t>
    </dgm:pt>
    <dgm:pt modelId="{224C4B38-6876-4C40-B395-89B4E6820BDC}" type="sibTrans" cxnId="{27D7D125-83CD-491C-BCDF-B5ED3765AEE5}">
      <dgm:prSet/>
      <dgm:spPr/>
      <dgm:t>
        <a:bodyPr/>
        <a:lstStyle/>
        <a:p>
          <a:endParaRPr lang="en-IN"/>
        </a:p>
      </dgm:t>
    </dgm:pt>
    <dgm:pt modelId="{44551423-AF29-4AF4-B5A3-02DE10D521E5}">
      <dgm:prSet phldrT="[Text]"/>
      <dgm:spPr/>
      <dgm:t>
        <a:bodyPr/>
        <a:lstStyle/>
        <a:p>
          <a:r>
            <a:rPr lang="en-IN" dirty="0"/>
            <a:t>To formulate Business Strategy</a:t>
          </a:r>
        </a:p>
      </dgm:t>
    </dgm:pt>
    <dgm:pt modelId="{52B0CF31-43B0-4A65-B073-197E478A7DDB}" type="parTrans" cxnId="{5B123B75-1D68-4D53-BEDA-2C445F111FC0}">
      <dgm:prSet/>
      <dgm:spPr/>
      <dgm:t>
        <a:bodyPr/>
        <a:lstStyle/>
        <a:p>
          <a:endParaRPr lang="en-IN"/>
        </a:p>
      </dgm:t>
    </dgm:pt>
    <dgm:pt modelId="{E70074E5-2EB2-418F-8532-B97B248E811A}" type="sibTrans" cxnId="{5B123B75-1D68-4D53-BEDA-2C445F111FC0}">
      <dgm:prSet/>
      <dgm:spPr/>
      <dgm:t>
        <a:bodyPr/>
        <a:lstStyle/>
        <a:p>
          <a:endParaRPr lang="en-IN"/>
        </a:p>
      </dgm:t>
    </dgm:pt>
    <dgm:pt modelId="{8852B40D-8E93-4ADD-AFEC-47E233527E2E}" type="pres">
      <dgm:prSet presAssocID="{E0BA1E73-4E04-4917-9A3D-64F8845DDAE6}" presName="linear" presStyleCnt="0">
        <dgm:presLayoutVars>
          <dgm:dir/>
          <dgm:animLvl val="lvl"/>
          <dgm:resizeHandles val="exact"/>
        </dgm:presLayoutVars>
      </dgm:prSet>
      <dgm:spPr/>
    </dgm:pt>
    <dgm:pt modelId="{AB8C0FDD-D858-442E-BE8E-D057EF11DED8}" type="pres">
      <dgm:prSet presAssocID="{4A8FFFBA-87BA-4F41-A57E-70774F5889F1}" presName="parentLin" presStyleCnt="0"/>
      <dgm:spPr/>
    </dgm:pt>
    <dgm:pt modelId="{EB2FAD4A-DE77-418C-ACEC-E23BDE72A808}" type="pres">
      <dgm:prSet presAssocID="{4A8FFFBA-87BA-4F41-A57E-70774F5889F1}" presName="parentLeftMargin" presStyleLbl="node1" presStyleIdx="0" presStyleCnt="4"/>
      <dgm:spPr/>
    </dgm:pt>
    <dgm:pt modelId="{BC1FBE54-44A9-4070-B593-8A2AFF70FCE2}" type="pres">
      <dgm:prSet presAssocID="{4A8FFFBA-87BA-4F41-A57E-70774F5889F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55FEA92-2076-48DB-AFE6-40C809E098E2}" type="pres">
      <dgm:prSet presAssocID="{4A8FFFBA-87BA-4F41-A57E-70774F5889F1}" presName="negativeSpace" presStyleCnt="0"/>
      <dgm:spPr/>
    </dgm:pt>
    <dgm:pt modelId="{819AC1A7-573C-44C0-9032-B8ABF7AB0F25}" type="pres">
      <dgm:prSet presAssocID="{4A8FFFBA-87BA-4F41-A57E-70774F5889F1}" presName="childText" presStyleLbl="conFgAcc1" presStyleIdx="0" presStyleCnt="4">
        <dgm:presLayoutVars>
          <dgm:bulletEnabled val="1"/>
        </dgm:presLayoutVars>
      </dgm:prSet>
      <dgm:spPr/>
    </dgm:pt>
    <dgm:pt modelId="{C2BE7DB2-C316-4826-8D43-E7DC699081C0}" type="pres">
      <dgm:prSet presAssocID="{B1E067F6-F065-48FB-AA35-F1C9F9F4D87C}" presName="spaceBetweenRectangles" presStyleCnt="0"/>
      <dgm:spPr/>
    </dgm:pt>
    <dgm:pt modelId="{2E4D7E1D-A340-4F4B-9B32-88D71E7D4028}" type="pres">
      <dgm:prSet presAssocID="{0A602063-A200-46C1-ACFF-08C3E809C1F5}" presName="parentLin" presStyleCnt="0"/>
      <dgm:spPr/>
    </dgm:pt>
    <dgm:pt modelId="{A6AB2234-3253-4C79-823E-790B8A10C821}" type="pres">
      <dgm:prSet presAssocID="{0A602063-A200-46C1-ACFF-08C3E809C1F5}" presName="parentLeftMargin" presStyleLbl="node1" presStyleIdx="0" presStyleCnt="4"/>
      <dgm:spPr/>
    </dgm:pt>
    <dgm:pt modelId="{173A1E02-3E63-421A-A66D-D04EFA32ED52}" type="pres">
      <dgm:prSet presAssocID="{0A602063-A200-46C1-ACFF-08C3E809C1F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7746DE9-6505-4135-8A04-33F406C354A0}" type="pres">
      <dgm:prSet presAssocID="{0A602063-A200-46C1-ACFF-08C3E809C1F5}" presName="negativeSpace" presStyleCnt="0"/>
      <dgm:spPr/>
    </dgm:pt>
    <dgm:pt modelId="{296D6D33-985F-485B-ACBC-95C3A75DDF95}" type="pres">
      <dgm:prSet presAssocID="{0A602063-A200-46C1-ACFF-08C3E809C1F5}" presName="childText" presStyleLbl="conFgAcc1" presStyleIdx="1" presStyleCnt="4">
        <dgm:presLayoutVars>
          <dgm:bulletEnabled val="1"/>
        </dgm:presLayoutVars>
      </dgm:prSet>
      <dgm:spPr/>
    </dgm:pt>
    <dgm:pt modelId="{37616664-8459-4D10-9FA5-42073A8D5E34}" type="pres">
      <dgm:prSet presAssocID="{CA2B4583-A962-4D3D-84C3-E90042D2F901}" presName="spaceBetweenRectangles" presStyleCnt="0"/>
      <dgm:spPr/>
    </dgm:pt>
    <dgm:pt modelId="{F6FB4A34-216C-44B0-8367-A41487454125}" type="pres">
      <dgm:prSet presAssocID="{360BBA6D-A8AD-4C44-895C-09CB85E440C6}" presName="parentLin" presStyleCnt="0"/>
      <dgm:spPr/>
    </dgm:pt>
    <dgm:pt modelId="{ABBDF4B0-0331-470C-AAE8-0FFE735FFB9A}" type="pres">
      <dgm:prSet presAssocID="{360BBA6D-A8AD-4C44-895C-09CB85E440C6}" presName="parentLeftMargin" presStyleLbl="node1" presStyleIdx="1" presStyleCnt="4"/>
      <dgm:spPr/>
    </dgm:pt>
    <dgm:pt modelId="{B4F8C043-C42A-4380-A473-52E995CE648A}" type="pres">
      <dgm:prSet presAssocID="{360BBA6D-A8AD-4C44-895C-09CB85E440C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8ED8F68-BECE-4771-828A-D622B404C590}" type="pres">
      <dgm:prSet presAssocID="{360BBA6D-A8AD-4C44-895C-09CB85E440C6}" presName="negativeSpace" presStyleCnt="0"/>
      <dgm:spPr/>
    </dgm:pt>
    <dgm:pt modelId="{5D73B82F-9A2A-43D4-AF31-FD637D4B955E}" type="pres">
      <dgm:prSet presAssocID="{360BBA6D-A8AD-4C44-895C-09CB85E440C6}" presName="childText" presStyleLbl="conFgAcc1" presStyleIdx="2" presStyleCnt="4">
        <dgm:presLayoutVars>
          <dgm:bulletEnabled val="1"/>
        </dgm:presLayoutVars>
      </dgm:prSet>
      <dgm:spPr/>
    </dgm:pt>
    <dgm:pt modelId="{3F57E6D7-9961-43A6-8114-7726DA50817B}" type="pres">
      <dgm:prSet presAssocID="{224C4B38-6876-4C40-B395-89B4E6820BDC}" presName="spaceBetweenRectangles" presStyleCnt="0"/>
      <dgm:spPr/>
    </dgm:pt>
    <dgm:pt modelId="{28C1A11D-39CB-4E68-B1E0-115672E57CA1}" type="pres">
      <dgm:prSet presAssocID="{44551423-AF29-4AF4-B5A3-02DE10D521E5}" presName="parentLin" presStyleCnt="0"/>
      <dgm:spPr/>
    </dgm:pt>
    <dgm:pt modelId="{1E342100-0E25-4191-9D54-8AFF271E0DD9}" type="pres">
      <dgm:prSet presAssocID="{44551423-AF29-4AF4-B5A3-02DE10D521E5}" presName="parentLeftMargin" presStyleLbl="node1" presStyleIdx="2" presStyleCnt="4"/>
      <dgm:spPr/>
    </dgm:pt>
    <dgm:pt modelId="{9819D9A8-64E4-480E-A6A0-6B042789B2C0}" type="pres">
      <dgm:prSet presAssocID="{44551423-AF29-4AF4-B5A3-02DE10D521E5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8B97016-FC66-4453-8892-54949B228249}" type="pres">
      <dgm:prSet presAssocID="{44551423-AF29-4AF4-B5A3-02DE10D521E5}" presName="negativeSpace" presStyleCnt="0"/>
      <dgm:spPr/>
    </dgm:pt>
    <dgm:pt modelId="{1569055B-02E8-424A-B40B-0AA39576FB2F}" type="pres">
      <dgm:prSet presAssocID="{44551423-AF29-4AF4-B5A3-02DE10D521E5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F31E61A-CBF0-4950-936D-DA6394EEBFD5}" type="presOf" srcId="{44551423-AF29-4AF4-B5A3-02DE10D521E5}" destId="{9819D9A8-64E4-480E-A6A0-6B042789B2C0}" srcOrd="1" destOrd="0" presId="urn:microsoft.com/office/officeart/2005/8/layout/list1"/>
    <dgm:cxn modelId="{2E189520-379C-4219-9081-CD0A8D0985D4}" type="presOf" srcId="{4A8FFFBA-87BA-4F41-A57E-70774F5889F1}" destId="{BC1FBE54-44A9-4070-B593-8A2AFF70FCE2}" srcOrd="1" destOrd="0" presId="urn:microsoft.com/office/officeart/2005/8/layout/list1"/>
    <dgm:cxn modelId="{27D7D125-83CD-491C-BCDF-B5ED3765AEE5}" srcId="{E0BA1E73-4E04-4917-9A3D-64F8845DDAE6}" destId="{360BBA6D-A8AD-4C44-895C-09CB85E440C6}" srcOrd="2" destOrd="0" parTransId="{FA176524-E33B-4E78-8539-490191782A4B}" sibTransId="{224C4B38-6876-4C40-B395-89B4E6820BDC}"/>
    <dgm:cxn modelId="{90DB2F27-822B-496E-AC42-E2617EE127DD}" srcId="{E0BA1E73-4E04-4917-9A3D-64F8845DDAE6}" destId="{4A8FFFBA-87BA-4F41-A57E-70774F5889F1}" srcOrd="0" destOrd="0" parTransId="{5AB84874-0BDB-4364-B36B-B5B00F27FC69}" sibTransId="{B1E067F6-F065-48FB-AA35-F1C9F9F4D87C}"/>
    <dgm:cxn modelId="{30EFF339-4959-4260-9D8C-1C2DCB9A0AC8}" type="presOf" srcId="{44551423-AF29-4AF4-B5A3-02DE10D521E5}" destId="{1E342100-0E25-4191-9D54-8AFF271E0DD9}" srcOrd="0" destOrd="0" presId="urn:microsoft.com/office/officeart/2005/8/layout/list1"/>
    <dgm:cxn modelId="{C5BD9B6C-8CD7-4FEA-8CE7-FB9954C7EE1F}" srcId="{E0BA1E73-4E04-4917-9A3D-64F8845DDAE6}" destId="{0A602063-A200-46C1-ACFF-08C3E809C1F5}" srcOrd="1" destOrd="0" parTransId="{57D1DFC7-A456-4F8C-9027-5D6EAD4057DE}" sibTransId="{CA2B4583-A962-4D3D-84C3-E90042D2F901}"/>
    <dgm:cxn modelId="{BB704F71-F723-4299-B908-45FD63AFCC30}" type="presOf" srcId="{360BBA6D-A8AD-4C44-895C-09CB85E440C6}" destId="{B4F8C043-C42A-4380-A473-52E995CE648A}" srcOrd="1" destOrd="0" presId="urn:microsoft.com/office/officeart/2005/8/layout/list1"/>
    <dgm:cxn modelId="{5B123B75-1D68-4D53-BEDA-2C445F111FC0}" srcId="{E0BA1E73-4E04-4917-9A3D-64F8845DDAE6}" destId="{44551423-AF29-4AF4-B5A3-02DE10D521E5}" srcOrd="3" destOrd="0" parTransId="{52B0CF31-43B0-4A65-B073-197E478A7DDB}" sibTransId="{E70074E5-2EB2-418F-8532-B97B248E811A}"/>
    <dgm:cxn modelId="{39C9CB89-B9FE-4A62-B710-A24E961FC347}" type="presOf" srcId="{4A8FFFBA-87BA-4F41-A57E-70774F5889F1}" destId="{EB2FAD4A-DE77-418C-ACEC-E23BDE72A808}" srcOrd="0" destOrd="0" presId="urn:microsoft.com/office/officeart/2005/8/layout/list1"/>
    <dgm:cxn modelId="{3575598A-5B29-4362-B673-B16EC880E5F7}" type="presOf" srcId="{360BBA6D-A8AD-4C44-895C-09CB85E440C6}" destId="{ABBDF4B0-0331-470C-AAE8-0FFE735FFB9A}" srcOrd="0" destOrd="0" presId="urn:microsoft.com/office/officeart/2005/8/layout/list1"/>
    <dgm:cxn modelId="{6637D5A0-0A50-4394-8912-06374F4AB939}" type="presOf" srcId="{0A602063-A200-46C1-ACFF-08C3E809C1F5}" destId="{A6AB2234-3253-4C79-823E-790B8A10C821}" srcOrd="0" destOrd="0" presId="urn:microsoft.com/office/officeart/2005/8/layout/list1"/>
    <dgm:cxn modelId="{A5B42DC2-2F59-4DC6-ACF4-6EC9C921D7B1}" type="presOf" srcId="{0A602063-A200-46C1-ACFF-08C3E809C1F5}" destId="{173A1E02-3E63-421A-A66D-D04EFA32ED52}" srcOrd="1" destOrd="0" presId="urn:microsoft.com/office/officeart/2005/8/layout/list1"/>
    <dgm:cxn modelId="{0179C2C7-CD3F-4FDF-B98B-F2AB2FDB4C4E}" type="presOf" srcId="{E0BA1E73-4E04-4917-9A3D-64F8845DDAE6}" destId="{8852B40D-8E93-4ADD-AFEC-47E233527E2E}" srcOrd="0" destOrd="0" presId="urn:microsoft.com/office/officeart/2005/8/layout/list1"/>
    <dgm:cxn modelId="{C3414CD4-DF6D-44B7-8480-4F8EF65C1FF7}" type="presParOf" srcId="{8852B40D-8E93-4ADD-AFEC-47E233527E2E}" destId="{AB8C0FDD-D858-442E-BE8E-D057EF11DED8}" srcOrd="0" destOrd="0" presId="urn:microsoft.com/office/officeart/2005/8/layout/list1"/>
    <dgm:cxn modelId="{730BA2DD-D824-453F-992A-0B52C79AF923}" type="presParOf" srcId="{AB8C0FDD-D858-442E-BE8E-D057EF11DED8}" destId="{EB2FAD4A-DE77-418C-ACEC-E23BDE72A808}" srcOrd="0" destOrd="0" presId="urn:microsoft.com/office/officeart/2005/8/layout/list1"/>
    <dgm:cxn modelId="{D0BBFD93-2DCB-4536-A76B-953158E641E8}" type="presParOf" srcId="{AB8C0FDD-D858-442E-BE8E-D057EF11DED8}" destId="{BC1FBE54-44A9-4070-B593-8A2AFF70FCE2}" srcOrd="1" destOrd="0" presId="urn:microsoft.com/office/officeart/2005/8/layout/list1"/>
    <dgm:cxn modelId="{C66AE434-BB68-4F78-A1E6-2313F5F67879}" type="presParOf" srcId="{8852B40D-8E93-4ADD-AFEC-47E233527E2E}" destId="{655FEA92-2076-48DB-AFE6-40C809E098E2}" srcOrd="1" destOrd="0" presId="urn:microsoft.com/office/officeart/2005/8/layout/list1"/>
    <dgm:cxn modelId="{CE7DF5F2-055D-4830-83D4-15FE08A5C0A4}" type="presParOf" srcId="{8852B40D-8E93-4ADD-AFEC-47E233527E2E}" destId="{819AC1A7-573C-44C0-9032-B8ABF7AB0F25}" srcOrd="2" destOrd="0" presId="urn:microsoft.com/office/officeart/2005/8/layout/list1"/>
    <dgm:cxn modelId="{25E84AAF-B25F-4CB0-8230-093F33C28B96}" type="presParOf" srcId="{8852B40D-8E93-4ADD-AFEC-47E233527E2E}" destId="{C2BE7DB2-C316-4826-8D43-E7DC699081C0}" srcOrd="3" destOrd="0" presId="urn:microsoft.com/office/officeart/2005/8/layout/list1"/>
    <dgm:cxn modelId="{43890CCA-92CE-40D6-ABBE-E4F9C2064FA7}" type="presParOf" srcId="{8852B40D-8E93-4ADD-AFEC-47E233527E2E}" destId="{2E4D7E1D-A340-4F4B-9B32-88D71E7D4028}" srcOrd="4" destOrd="0" presId="urn:microsoft.com/office/officeart/2005/8/layout/list1"/>
    <dgm:cxn modelId="{640F7775-E8B9-45FE-AC31-58A6CA598501}" type="presParOf" srcId="{2E4D7E1D-A340-4F4B-9B32-88D71E7D4028}" destId="{A6AB2234-3253-4C79-823E-790B8A10C821}" srcOrd="0" destOrd="0" presId="urn:microsoft.com/office/officeart/2005/8/layout/list1"/>
    <dgm:cxn modelId="{35802446-56F3-4487-8A0A-A369021163DA}" type="presParOf" srcId="{2E4D7E1D-A340-4F4B-9B32-88D71E7D4028}" destId="{173A1E02-3E63-421A-A66D-D04EFA32ED52}" srcOrd="1" destOrd="0" presId="urn:microsoft.com/office/officeart/2005/8/layout/list1"/>
    <dgm:cxn modelId="{9A228867-A135-43E0-9ED5-543B8462166E}" type="presParOf" srcId="{8852B40D-8E93-4ADD-AFEC-47E233527E2E}" destId="{67746DE9-6505-4135-8A04-33F406C354A0}" srcOrd="5" destOrd="0" presId="urn:microsoft.com/office/officeart/2005/8/layout/list1"/>
    <dgm:cxn modelId="{47A4A1CF-74D8-4601-B233-8958D1668933}" type="presParOf" srcId="{8852B40D-8E93-4ADD-AFEC-47E233527E2E}" destId="{296D6D33-985F-485B-ACBC-95C3A75DDF95}" srcOrd="6" destOrd="0" presId="urn:microsoft.com/office/officeart/2005/8/layout/list1"/>
    <dgm:cxn modelId="{C6AED876-80DC-40FA-965B-C06B4F802192}" type="presParOf" srcId="{8852B40D-8E93-4ADD-AFEC-47E233527E2E}" destId="{37616664-8459-4D10-9FA5-42073A8D5E34}" srcOrd="7" destOrd="0" presId="urn:microsoft.com/office/officeart/2005/8/layout/list1"/>
    <dgm:cxn modelId="{039A15A5-05A2-44F5-A4D8-DE13570C2044}" type="presParOf" srcId="{8852B40D-8E93-4ADD-AFEC-47E233527E2E}" destId="{F6FB4A34-216C-44B0-8367-A41487454125}" srcOrd="8" destOrd="0" presId="urn:microsoft.com/office/officeart/2005/8/layout/list1"/>
    <dgm:cxn modelId="{B6E7111C-D625-4F9A-A5A4-3E157B903956}" type="presParOf" srcId="{F6FB4A34-216C-44B0-8367-A41487454125}" destId="{ABBDF4B0-0331-470C-AAE8-0FFE735FFB9A}" srcOrd="0" destOrd="0" presId="urn:microsoft.com/office/officeart/2005/8/layout/list1"/>
    <dgm:cxn modelId="{C36B74CF-A561-4E24-ADD2-37CE58652622}" type="presParOf" srcId="{F6FB4A34-216C-44B0-8367-A41487454125}" destId="{B4F8C043-C42A-4380-A473-52E995CE648A}" srcOrd="1" destOrd="0" presId="urn:microsoft.com/office/officeart/2005/8/layout/list1"/>
    <dgm:cxn modelId="{6E3F6749-D5E1-4E27-A2CF-C496E5D3D6B5}" type="presParOf" srcId="{8852B40D-8E93-4ADD-AFEC-47E233527E2E}" destId="{58ED8F68-BECE-4771-828A-D622B404C590}" srcOrd="9" destOrd="0" presId="urn:microsoft.com/office/officeart/2005/8/layout/list1"/>
    <dgm:cxn modelId="{6E368288-F5BB-4216-ACFA-E2313DC03420}" type="presParOf" srcId="{8852B40D-8E93-4ADD-AFEC-47E233527E2E}" destId="{5D73B82F-9A2A-43D4-AF31-FD637D4B955E}" srcOrd="10" destOrd="0" presId="urn:microsoft.com/office/officeart/2005/8/layout/list1"/>
    <dgm:cxn modelId="{E1B59E60-8CD2-4D36-89FB-1456A3AA18C3}" type="presParOf" srcId="{8852B40D-8E93-4ADD-AFEC-47E233527E2E}" destId="{3F57E6D7-9961-43A6-8114-7726DA50817B}" srcOrd="11" destOrd="0" presId="urn:microsoft.com/office/officeart/2005/8/layout/list1"/>
    <dgm:cxn modelId="{70CD4D35-FCAA-470C-8101-58B524C5E91C}" type="presParOf" srcId="{8852B40D-8E93-4ADD-AFEC-47E233527E2E}" destId="{28C1A11D-39CB-4E68-B1E0-115672E57CA1}" srcOrd="12" destOrd="0" presId="urn:microsoft.com/office/officeart/2005/8/layout/list1"/>
    <dgm:cxn modelId="{43A43AC4-625F-41E4-BA57-7FF9271EC51E}" type="presParOf" srcId="{28C1A11D-39CB-4E68-B1E0-115672E57CA1}" destId="{1E342100-0E25-4191-9D54-8AFF271E0DD9}" srcOrd="0" destOrd="0" presId="urn:microsoft.com/office/officeart/2005/8/layout/list1"/>
    <dgm:cxn modelId="{DE23D21B-E935-4B6D-9104-28C01C9C2EEB}" type="presParOf" srcId="{28C1A11D-39CB-4E68-B1E0-115672E57CA1}" destId="{9819D9A8-64E4-480E-A6A0-6B042789B2C0}" srcOrd="1" destOrd="0" presId="urn:microsoft.com/office/officeart/2005/8/layout/list1"/>
    <dgm:cxn modelId="{55A8C9B2-18D8-4B56-8AFB-AD4CFFBFBB99}" type="presParOf" srcId="{8852B40D-8E93-4ADD-AFEC-47E233527E2E}" destId="{08B97016-FC66-4453-8892-54949B228249}" srcOrd="13" destOrd="0" presId="urn:microsoft.com/office/officeart/2005/8/layout/list1"/>
    <dgm:cxn modelId="{1D99744E-D208-4079-8709-E0B60D6C2B38}" type="presParOf" srcId="{8852B40D-8E93-4ADD-AFEC-47E233527E2E}" destId="{1569055B-02E8-424A-B40B-0AA39576FB2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74FEB2-1B68-4395-A15E-0EE4EED82CF5}" type="doc">
      <dgm:prSet loTypeId="urn:microsoft.com/office/officeart/2005/8/layout/cycle8" loCatId="cycle" qsTypeId="urn:microsoft.com/office/officeart/2005/8/quickstyle/3d3" qsCatId="3D" csTypeId="urn:microsoft.com/office/officeart/2005/8/colors/colorful5" csCatId="colorful" phldr="1"/>
      <dgm:spPr/>
    </dgm:pt>
    <dgm:pt modelId="{5687AEA4-048D-4160-970E-69FC9BE157FF}">
      <dgm:prSet phldrT="[Text]"/>
      <dgm:spPr/>
      <dgm:t>
        <a:bodyPr/>
        <a:lstStyle/>
        <a:p>
          <a:r>
            <a:rPr lang="en-IN" b="1" dirty="0"/>
            <a:t>Home Country Employees</a:t>
          </a:r>
        </a:p>
      </dgm:t>
    </dgm:pt>
    <dgm:pt modelId="{81F443AC-0029-4E2E-B42D-15DC2FDAD625}" type="parTrans" cxnId="{F6293872-CB92-4E34-9F5E-7FF97C5FECCE}">
      <dgm:prSet/>
      <dgm:spPr/>
      <dgm:t>
        <a:bodyPr/>
        <a:lstStyle/>
        <a:p>
          <a:endParaRPr lang="en-IN"/>
        </a:p>
      </dgm:t>
    </dgm:pt>
    <dgm:pt modelId="{1A569C2B-9D78-456E-AD11-3F5FE0E86FCB}" type="sibTrans" cxnId="{F6293872-CB92-4E34-9F5E-7FF97C5FECCE}">
      <dgm:prSet/>
      <dgm:spPr/>
      <dgm:t>
        <a:bodyPr/>
        <a:lstStyle/>
        <a:p>
          <a:endParaRPr lang="en-IN"/>
        </a:p>
      </dgm:t>
    </dgm:pt>
    <dgm:pt modelId="{750FD777-0C21-4D35-B26A-1DE20BEAF9F8}">
      <dgm:prSet phldrT="[Text]"/>
      <dgm:spPr/>
      <dgm:t>
        <a:bodyPr/>
        <a:lstStyle/>
        <a:p>
          <a:r>
            <a:rPr lang="en-IN" b="1" dirty="0"/>
            <a:t>Host Country Employees</a:t>
          </a:r>
        </a:p>
      </dgm:t>
    </dgm:pt>
    <dgm:pt modelId="{D17073DB-834D-4042-9FBE-D84E33509558}" type="parTrans" cxnId="{C2605492-4A72-4E8A-8687-E645AB4AACFC}">
      <dgm:prSet/>
      <dgm:spPr/>
      <dgm:t>
        <a:bodyPr/>
        <a:lstStyle/>
        <a:p>
          <a:endParaRPr lang="en-IN"/>
        </a:p>
      </dgm:t>
    </dgm:pt>
    <dgm:pt modelId="{B91E22DF-3BE1-4073-BFD7-AD2E3F7A61BE}" type="sibTrans" cxnId="{C2605492-4A72-4E8A-8687-E645AB4AACFC}">
      <dgm:prSet/>
      <dgm:spPr/>
      <dgm:t>
        <a:bodyPr/>
        <a:lstStyle/>
        <a:p>
          <a:endParaRPr lang="en-IN"/>
        </a:p>
      </dgm:t>
    </dgm:pt>
    <dgm:pt modelId="{4801B61B-BFD9-4E59-BD6F-62AB1F741E2A}">
      <dgm:prSet phldrT="[Text]"/>
      <dgm:spPr/>
      <dgm:t>
        <a:bodyPr/>
        <a:lstStyle/>
        <a:p>
          <a:r>
            <a:rPr lang="en-IN" b="1" dirty="0"/>
            <a:t>Third Country Employees</a:t>
          </a:r>
        </a:p>
      </dgm:t>
    </dgm:pt>
    <dgm:pt modelId="{80C3DB09-ABCF-4591-BBB4-058AC2C81DB5}" type="parTrans" cxnId="{B1CD53C4-471A-4CDF-AC30-E4CEABA507FC}">
      <dgm:prSet/>
      <dgm:spPr/>
      <dgm:t>
        <a:bodyPr/>
        <a:lstStyle/>
        <a:p>
          <a:endParaRPr lang="en-IN"/>
        </a:p>
      </dgm:t>
    </dgm:pt>
    <dgm:pt modelId="{4C1D0784-DCE2-468C-9B0E-4359E6CF3CD0}" type="sibTrans" cxnId="{B1CD53C4-471A-4CDF-AC30-E4CEABA507FC}">
      <dgm:prSet/>
      <dgm:spPr/>
      <dgm:t>
        <a:bodyPr/>
        <a:lstStyle/>
        <a:p>
          <a:endParaRPr lang="en-IN"/>
        </a:p>
      </dgm:t>
    </dgm:pt>
    <dgm:pt modelId="{DD9A7DF4-9A4D-42B4-8644-17436CBAE93F}" type="pres">
      <dgm:prSet presAssocID="{BB74FEB2-1B68-4395-A15E-0EE4EED82CF5}" presName="compositeShape" presStyleCnt="0">
        <dgm:presLayoutVars>
          <dgm:chMax val="7"/>
          <dgm:dir/>
          <dgm:resizeHandles val="exact"/>
        </dgm:presLayoutVars>
      </dgm:prSet>
      <dgm:spPr/>
    </dgm:pt>
    <dgm:pt modelId="{2A37D17A-D352-4DDF-BC71-F13660E2C7FA}" type="pres">
      <dgm:prSet presAssocID="{BB74FEB2-1B68-4395-A15E-0EE4EED82CF5}" presName="wedge1" presStyleLbl="node1" presStyleIdx="0" presStyleCnt="3"/>
      <dgm:spPr/>
    </dgm:pt>
    <dgm:pt modelId="{E2821EAF-D707-44C7-AD4E-2B7B4D1AC5EC}" type="pres">
      <dgm:prSet presAssocID="{BB74FEB2-1B68-4395-A15E-0EE4EED82CF5}" presName="dummy1a" presStyleCnt="0"/>
      <dgm:spPr/>
    </dgm:pt>
    <dgm:pt modelId="{FD1C0F9D-CC8F-46DF-9AAB-1A672DD9F6C8}" type="pres">
      <dgm:prSet presAssocID="{BB74FEB2-1B68-4395-A15E-0EE4EED82CF5}" presName="dummy1b" presStyleCnt="0"/>
      <dgm:spPr/>
    </dgm:pt>
    <dgm:pt modelId="{D00D8695-46C1-4F1E-B5B5-0632C36FF54F}" type="pres">
      <dgm:prSet presAssocID="{BB74FEB2-1B68-4395-A15E-0EE4EED82CF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3724220-6326-4230-9526-7996FEC61915}" type="pres">
      <dgm:prSet presAssocID="{BB74FEB2-1B68-4395-A15E-0EE4EED82CF5}" presName="wedge2" presStyleLbl="node1" presStyleIdx="1" presStyleCnt="3"/>
      <dgm:spPr/>
    </dgm:pt>
    <dgm:pt modelId="{765D939F-7D07-459F-989E-17C57042B557}" type="pres">
      <dgm:prSet presAssocID="{BB74FEB2-1B68-4395-A15E-0EE4EED82CF5}" presName="dummy2a" presStyleCnt="0"/>
      <dgm:spPr/>
    </dgm:pt>
    <dgm:pt modelId="{489591A4-8739-4904-99E5-4F87B23E4E50}" type="pres">
      <dgm:prSet presAssocID="{BB74FEB2-1B68-4395-A15E-0EE4EED82CF5}" presName="dummy2b" presStyleCnt="0"/>
      <dgm:spPr/>
    </dgm:pt>
    <dgm:pt modelId="{8FA212E6-F28C-4DDF-AFCE-454AA91E4126}" type="pres">
      <dgm:prSet presAssocID="{BB74FEB2-1B68-4395-A15E-0EE4EED82CF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9AD211B-E371-4485-B291-BC5B97BF063A}" type="pres">
      <dgm:prSet presAssocID="{BB74FEB2-1B68-4395-A15E-0EE4EED82CF5}" presName="wedge3" presStyleLbl="node1" presStyleIdx="2" presStyleCnt="3"/>
      <dgm:spPr/>
    </dgm:pt>
    <dgm:pt modelId="{F528D219-06DD-414A-9387-0783B4AD85D5}" type="pres">
      <dgm:prSet presAssocID="{BB74FEB2-1B68-4395-A15E-0EE4EED82CF5}" presName="dummy3a" presStyleCnt="0"/>
      <dgm:spPr/>
    </dgm:pt>
    <dgm:pt modelId="{F012FA49-A096-44C4-872E-D27D6162FD55}" type="pres">
      <dgm:prSet presAssocID="{BB74FEB2-1B68-4395-A15E-0EE4EED82CF5}" presName="dummy3b" presStyleCnt="0"/>
      <dgm:spPr/>
    </dgm:pt>
    <dgm:pt modelId="{749531E3-7A06-4198-B08B-AF85D86E228A}" type="pres">
      <dgm:prSet presAssocID="{BB74FEB2-1B68-4395-A15E-0EE4EED82CF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8D9E18BF-1248-486A-8E48-18D9BF432D00}" type="pres">
      <dgm:prSet presAssocID="{1A569C2B-9D78-456E-AD11-3F5FE0E86FCB}" presName="arrowWedge1" presStyleLbl="fgSibTrans2D1" presStyleIdx="0" presStyleCnt="3"/>
      <dgm:spPr/>
    </dgm:pt>
    <dgm:pt modelId="{009A344A-9360-45DA-AF54-BEC2B48E5854}" type="pres">
      <dgm:prSet presAssocID="{B91E22DF-3BE1-4073-BFD7-AD2E3F7A61BE}" presName="arrowWedge2" presStyleLbl="fgSibTrans2D1" presStyleIdx="1" presStyleCnt="3"/>
      <dgm:spPr/>
    </dgm:pt>
    <dgm:pt modelId="{758D33AE-B2EE-43D3-AB69-4F65FC7D3453}" type="pres">
      <dgm:prSet presAssocID="{4C1D0784-DCE2-468C-9B0E-4359E6CF3CD0}" presName="arrowWedge3" presStyleLbl="fgSibTrans2D1" presStyleIdx="2" presStyleCnt="3"/>
      <dgm:spPr/>
    </dgm:pt>
  </dgm:ptLst>
  <dgm:cxnLst>
    <dgm:cxn modelId="{A4C8510C-39A0-4E72-95B5-F52289B4D3AD}" type="presOf" srcId="{4801B61B-BFD9-4E59-BD6F-62AB1F741E2A}" destId="{29AD211B-E371-4485-B291-BC5B97BF063A}" srcOrd="0" destOrd="0" presId="urn:microsoft.com/office/officeart/2005/8/layout/cycle8"/>
    <dgm:cxn modelId="{EB4E7411-52B7-4A59-9006-0858BF786956}" type="presOf" srcId="{5687AEA4-048D-4160-970E-69FC9BE157FF}" destId="{D00D8695-46C1-4F1E-B5B5-0632C36FF54F}" srcOrd="1" destOrd="0" presId="urn:microsoft.com/office/officeart/2005/8/layout/cycle8"/>
    <dgm:cxn modelId="{FF0C0539-4EFE-4031-8F21-174B53A4FA5A}" type="presOf" srcId="{750FD777-0C21-4D35-B26A-1DE20BEAF9F8}" destId="{D3724220-6326-4230-9526-7996FEC61915}" srcOrd="0" destOrd="0" presId="urn:microsoft.com/office/officeart/2005/8/layout/cycle8"/>
    <dgm:cxn modelId="{3FC46C40-E170-4ED1-A5B7-954694CE17B3}" type="presOf" srcId="{4801B61B-BFD9-4E59-BD6F-62AB1F741E2A}" destId="{749531E3-7A06-4198-B08B-AF85D86E228A}" srcOrd="1" destOrd="0" presId="urn:microsoft.com/office/officeart/2005/8/layout/cycle8"/>
    <dgm:cxn modelId="{F6293872-CB92-4E34-9F5E-7FF97C5FECCE}" srcId="{BB74FEB2-1B68-4395-A15E-0EE4EED82CF5}" destId="{5687AEA4-048D-4160-970E-69FC9BE157FF}" srcOrd="0" destOrd="0" parTransId="{81F443AC-0029-4E2E-B42D-15DC2FDAD625}" sibTransId="{1A569C2B-9D78-456E-AD11-3F5FE0E86FCB}"/>
    <dgm:cxn modelId="{C2605492-4A72-4E8A-8687-E645AB4AACFC}" srcId="{BB74FEB2-1B68-4395-A15E-0EE4EED82CF5}" destId="{750FD777-0C21-4D35-B26A-1DE20BEAF9F8}" srcOrd="1" destOrd="0" parTransId="{D17073DB-834D-4042-9FBE-D84E33509558}" sibTransId="{B91E22DF-3BE1-4073-BFD7-AD2E3F7A61BE}"/>
    <dgm:cxn modelId="{89F286A5-F4BA-40B6-90CD-F1BDD5D11B28}" type="presOf" srcId="{750FD777-0C21-4D35-B26A-1DE20BEAF9F8}" destId="{8FA212E6-F28C-4DDF-AFCE-454AA91E4126}" srcOrd="1" destOrd="0" presId="urn:microsoft.com/office/officeart/2005/8/layout/cycle8"/>
    <dgm:cxn modelId="{E1AD19A6-2E28-4DEC-9BBE-BCBACCEF9C17}" type="presOf" srcId="{BB74FEB2-1B68-4395-A15E-0EE4EED82CF5}" destId="{DD9A7DF4-9A4D-42B4-8644-17436CBAE93F}" srcOrd="0" destOrd="0" presId="urn:microsoft.com/office/officeart/2005/8/layout/cycle8"/>
    <dgm:cxn modelId="{B1CD53C4-471A-4CDF-AC30-E4CEABA507FC}" srcId="{BB74FEB2-1B68-4395-A15E-0EE4EED82CF5}" destId="{4801B61B-BFD9-4E59-BD6F-62AB1F741E2A}" srcOrd="2" destOrd="0" parTransId="{80C3DB09-ABCF-4591-BBB4-058AC2C81DB5}" sibTransId="{4C1D0784-DCE2-468C-9B0E-4359E6CF3CD0}"/>
    <dgm:cxn modelId="{149A80C4-65E8-4341-BC00-D2ED1B15C661}" type="presOf" srcId="{5687AEA4-048D-4160-970E-69FC9BE157FF}" destId="{2A37D17A-D352-4DDF-BC71-F13660E2C7FA}" srcOrd="0" destOrd="0" presId="urn:microsoft.com/office/officeart/2005/8/layout/cycle8"/>
    <dgm:cxn modelId="{E58A8B84-F7D4-4E2B-A967-F38BD077897E}" type="presParOf" srcId="{DD9A7DF4-9A4D-42B4-8644-17436CBAE93F}" destId="{2A37D17A-D352-4DDF-BC71-F13660E2C7FA}" srcOrd="0" destOrd="0" presId="urn:microsoft.com/office/officeart/2005/8/layout/cycle8"/>
    <dgm:cxn modelId="{541B1C67-3CD2-4D5C-8104-6498138EB321}" type="presParOf" srcId="{DD9A7DF4-9A4D-42B4-8644-17436CBAE93F}" destId="{E2821EAF-D707-44C7-AD4E-2B7B4D1AC5EC}" srcOrd="1" destOrd="0" presId="urn:microsoft.com/office/officeart/2005/8/layout/cycle8"/>
    <dgm:cxn modelId="{6630BE04-CFB0-4343-A81F-147F41EE5C34}" type="presParOf" srcId="{DD9A7DF4-9A4D-42B4-8644-17436CBAE93F}" destId="{FD1C0F9D-CC8F-46DF-9AAB-1A672DD9F6C8}" srcOrd="2" destOrd="0" presId="urn:microsoft.com/office/officeart/2005/8/layout/cycle8"/>
    <dgm:cxn modelId="{02705D26-60FA-4B9A-BC19-777796296505}" type="presParOf" srcId="{DD9A7DF4-9A4D-42B4-8644-17436CBAE93F}" destId="{D00D8695-46C1-4F1E-B5B5-0632C36FF54F}" srcOrd="3" destOrd="0" presId="urn:microsoft.com/office/officeart/2005/8/layout/cycle8"/>
    <dgm:cxn modelId="{22330514-03D8-4987-BE47-7D814FED4061}" type="presParOf" srcId="{DD9A7DF4-9A4D-42B4-8644-17436CBAE93F}" destId="{D3724220-6326-4230-9526-7996FEC61915}" srcOrd="4" destOrd="0" presId="urn:microsoft.com/office/officeart/2005/8/layout/cycle8"/>
    <dgm:cxn modelId="{7F66B233-9255-48D3-93B6-5766E90EC45D}" type="presParOf" srcId="{DD9A7DF4-9A4D-42B4-8644-17436CBAE93F}" destId="{765D939F-7D07-459F-989E-17C57042B557}" srcOrd="5" destOrd="0" presId="urn:microsoft.com/office/officeart/2005/8/layout/cycle8"/>
    <dgm:cxn modelId="{A72AE518-1743-457A-A112-FC9C6906B8FE}" type="presParOf" srcId="{DD9A7DF4-9A4D-42B4-8644-17436CBAE93F}" destId="{489591A4-8739-4904-99E5-4F87B23E4E50}" srcOrd="6" destOrd="0" presId="urn:microsoft.com/office/officeart/2005/8/layout/cycle8"/>
    <dgm:cxn modelId="{BDB54A0F-489D-4774-91DD-B7BDFB0D89DF}" type="presParOf" srcId="{DD9A7DF4-9A4D-42B4-8644-17436CBAE93F}" destId="{8FA212E6-F28C-4DDF-AFCE-454AA91E4126}" srcOrd="7" destOrd="0" presId="urn:microsoft.com/office/officeart/2005/8/layout/cycle8"/>
    <dgm:cxn modelId="{53D77AAE-BB59-4E26-8863-60D8F80C86A9}" type="presParOf" srcId="{DD9A7DF4-9A4D-42B4-8644-17436CBAE93F}" destId="{29AD211B-E371-4485-B291-BC5B97BF063A}" srcOrd="8" destOrd="0" presId="urn:microsoft.com/office/officeart/2005/8/layout/cycle8"/>
    <dgm:cxn modelId="{1A7AE25F-37F8-427C-B3DA-336F8F479651}" type="presParOf" srcId="{DD9A7DF4-9A4D-42B4-8644-17436CBAE93F}" destId="{F528D219-06DD-414A-9387-0783B4AD85D5}" srcOrd="9" destOrd="0" presId="urn:microsoft.com/office/officeart/2005/8/layout/cycle8"/>
    <dgm:cxn modelId="{7E22FBB2-8209-4963-AC04-2B77ED4AD08A}" type="presParOf" srcId="{DD9A7DF4-9A4D-42B4-8644-17436CBAE93F}" destId="{F012FA49-A096-44C4-872E-D27D6162FD55}" srcOrd="10" destOrd="0" presId="urn:microsoft.com/office/officeart/2005/8/layout/cycle8"/>
    <dgm:cxn modelId="{26D9237E-EBD5-414C-9694-6E4DF2CD7CF6}" type="presParOf" srcId="{DD9A7DF4-9A4D-42B4-8644-17436CBAE93F}" destId="{749531E3-7A06-4198-B08B-AF85D86E228A}" srcOrd="11" destOrd="0" presId="urn:microsoft.com/office/officeart/2005/8/layout/cycle8"/>
    <dgm:cxn modelId="{2D9698FA-3B14-4E0F-86A1-ACC66E9E02FE}" type="presParOf" srcId="{DD9A7DF4-9A4D-42B4-8644-17436CBAE93F}" destId="{8D9E18BF-1248-486A-8E48-18D9BF432D00}" srcOrd="12" destOrd="0" presId="urn:microsoft.com/office/officeart/2005/8/layout/cycle8"/>
    <dgm:cxn modelId="{EF0CB673-BF19-4973-B49B-44E4A0811960}" type="presParOf" srcId="{DD9A7DF4-9A4D-42B4-8644-17436CBAE93F}" destId="{009A344A-9360-45DA-AF54-BEC2B48E5854}" srcOrd="13" destOrd="0" presId="urn:microsoft.com/office/officeart/2005/8/layout/cycle8"/>
    <dgm:cxn modelId="{A8C5CFFD-B04B-43D5-8DA5-318AA047B4C0}" type="presParOf" srcId="{DD9A7DF4-9A4D-42B4-8644-17436CBAE93F}" destId="{758D33AE-B2EE-43D3-AB69-4F65FC7D345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A70AF5-6061-4EDB-B399-576F8A771BE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FD72D486-10A2-44AB-BADA-97D67DDA3709}">
      <dgm:prSet phldrT="[Text]"/>
      <dgm:spPr/>
      <dgm:t>
        <a:bodyPr/>
        <a:lstStyle/>
        <a:p>
          <a:r>
            <a:rPr lang="en-IN" dirty="0"/>
            <a:t>The Universalistic Perspective</a:t>
          </a:r>
        </a:p>
      </dgm:t>
    </dgm:pt>
    <dgm:pt modelId="{749D26E2-7112-4B59-A37B-64ED3CFCD5CC}" type="parTrans" cxnId="{D8838BCE-58AE-4166-BEF1-47632C5F8729}">
      <dgm:prSet/>
      <dgm:spPr/>
      <dgm:t>
        <a:bodyPr/>
        <a:lstStyle/>
        <a:p>
          <a:endParaRPr lang="en-IN"/>
        </a:p>
      </dgm:t>
    </dgm:pt>
    <dgm:pt modelId="{6DA0AEB2-E3D9-427B-9416-E573ADB6FC79}" type="sibTrans" cxnId="{D8838BCE-58AE-4166-BEF1-47632C5F8729}">
      <dgm:prSet/>
      <dgm:spPr/>
      <dgm:t>
        <a:bodyPr/>
        <a:lstStyle/>
        <a:p>
          <a:endParaRPr lang="en-IN"/>
        </a:p>
      </dgm:t>
    </dgm:pt>
    <dgm:pt modelId="{AF08AD8A-8525-4247-A93C-35571C1ECBD0}">
      <dgm:prSet phldrT="[Text]"/>
      <dgm:spPr/>
      <dgm:t>
        <a:bodyPr/>
        <a:lstStyle/>
        <a:p>
          <a:r>
            <a:rPr lang="en-IN" dirty="0"/>
            <a:t>The Contingency Perspective </a:t>
          </a:r>
        </a:p>
      </dgm:t>
    </dgm:pt>
    <dgm:pt modelId="{C9912D40-5FEF-4322-A68A-DD890F8A1E0C}" type="parTrans" cxnId="{ACD8F247-1434-4D92-8C7A-A9537796E074}">
      <dgm:prSet/>
      <dgm:spPr/>
      <dgm:t>
        <a:bodyPr/>
        <a:lstStyle/>
        <a:p>
          <a:endParaRPr lang="en-IN"/>
        </a:p>
      </dgm:t>
    </dgm:pt>
    <dgm:pt modelId="{DAB3F825-9099-4A6E-B16E-814B49A74FE3}" type="sibTrans" cxnId="{ACD8F247-1434-4D92-8C7A-A9537796E074}">
      <dgm:prSet/>
      <dgm:spPr/>
      <dgm:t>
        <a:bodyPr/>
        <a:lstStyle/>
        <a:p>
          <a:endParaRPr lang="en-IN"/>
        </a:p>
      </dgm:t>
    </dgm:pt>
    <dgm:pt modelId="{5B1768E0-BF3E-4240-8B13-3301B0DD0A64}">
      <dgm:prSet phldrT="[Text]"/>
      <dgm:spPr/>
      <dgm:t>
        <a:bodyPr/>
        <a:lstStyle/>
        <a:p>
          <a:r>
            <a:rPr lang="en-IN" dirty="0"/>
            <a:t>The Configurational Perspective</a:t>
          </a:r>
        </a:p>
      </dgm:t>
    </dgm:pt>
    <dgm:pt modelId="{AFB73CA9-757B-4496-80FF-5ED08DB47D63}" type="parTrans" cxnId="{4947F127-17A1-416C-AD70-0B076DB0BB51}">
      <dgm:prSet/>
      <dgm:spPr/>
      <dgm:t>
        <a:bodyPr/>
        <a:lstStyle/>
        <a:p>
          <a:endParaRPr lang="en-IN"/>
        </a:p>
      </dgm:t>
    </dgm:pt>
    <dgm:pt modelId="{FB9C254F-7DC0-4597-AA5B-76B82A32C364}" type="sibTrans" cxnId="{4947F127-17A1-416C-AD70-0B076DB0BB51}">
      <dgm:prSet/>
      <dgm:spPr/>
      <dgm:t>
        <a:bodyPr/>
        <a:lstStyle/>
        <a:p>
          <a:endParaRPr lang="en-IN"/>
        </a:p>
      </dgm:t>
    </dgm:pt>
    <dgm:pt modelId="{4405AA50-905C-4876-B5E6-028A309B2B90}" type="pres">
      <dgm:prSet presAssocID="{63A70AF5-6061-4EDB-B399-576F8A771BEC}" presName="Name0" presStyleCnt="0">
        <dgm:presLayoutVars>
          <dgm:chMax val="7"/>
          <dgm:chPref val="7"/>
          <dgm:dir/>
        </dgm:presLayoutVars>
      </dgm:prSet>
      <dgm:spPr/>
    </dgm:pt>
    <dgm:pt modelId="{0469AA72-08EB-4A1A-B268-DA20698F3564}" type="pres">
      <dgm:prSet presAssocID="{63A70AF5-6061-4EDB-B399-576F8A771BEC}" presName="Name1" presStyleCnt="0"/>
      <dgm:spPr/>
    </dgm:pt>
    <dgm:pt modelId="{26E23BCB-08F2-4B07-8199-91DB67875663}" type="pres">
      <dgm:prSet presAssocID="{63A70AF5-6061-4EDB-B399-576F8A771BEC}" presName="cycle" presStyleCnt="0"/>
      <dgm:spPr/>
    </dgm:pt>
    <dgm:pt modelId="{AE91B005-B0AD-4AE3-911B-E93CC82B2CDB}" type="pres">
      <dgm:prSet presAssocID="{63A70AF5-6061-4EDB-B399-576F8A771BEC}" presName="srcNode" presStyleLbl="node1" presStyleIdx="0" presStyleCnt="3"/>
      <dgm:spPr/>
    </dgm:pt>
    <dgm:pt modelId="{15A22A94-4E9A-40F7-9B6B-59BF83BF002F}" type="pres">
      <dgm:prSet presAssocID="{63A70AF5-6061-4EDB-B399-576F8A771BEC}" presName="conn" presStyleLbl="parChTrans1D2" presStyleIdx="0" presStyleCnt="1"/>
      <dgm:spPr/>
    </dgm:pt>
    <dgm:pt modelId="{8F75E0BE-0DCF-494B-92BB-5767A39A7BC8}" type="pres">
      <dgm:prSet presAssocID="{63A70AF5-6061-4EDB-B399-576F8A771BEC}" presName="extraNode" presStyleLbl="node1" presStyleIdx="0" presStyleCnt="3"/>
      <dgm:spPr/>
    </dgm:pt>
    <dgm:pt modelId="{C1F155B1-1F4B-4D5B-88E3-4E7B374E5279}" type="pres">
      <dgm:prSet presAssocID="{63A70AF5-6061-4EDB-B399-576F8A771BEC}" presName="dstNode" presStyleLbl="node1" presStyleIdx="0" presStyleCnt="3"/>
      <dgm:spPr/>
    </dgm:pt>
    <dgm:pt modelId="{A1BF70C4-4CC9-4125-9D0A-5BB9A78CD600}" type="pres">
      <dgm:prSet presAssocID="{FD72D486-10A2-44AB-BADA-97D67DDA3709}" presName="text_1" presStyleLbl="node1" presStyleIdx="0" presStyleCnt="3">
        <dgm:presLayoutVars>
          <dgm:bulletEnabled val="1"/>
        </dgm:presLayoutVars>
      </dgm:prSet>
      <dgm:spPr/>
    </dgm:pt>
    <dgm:pt modelId="{119E96CA-0A03-4EED-9874-E5B15EB79497}" type="pres">
      <dgm:prSet presAssocID="{FD72D486-10A2-44AB-BADA-97D67DDA3709}" presName="accent_1" presStyleCnt="0"/>
      <dgm:spPr/>
    </dgm:pt>
    <dgm:pt modelId="{35EF0C9E-E72D-4FFD-AF99-FAE7306C02A9}" type="pres">
      <dgm:prSet presAssocID="{FD72D486-10A2-44AB-BADA-97D67DDA3709}" presName="accentRepeatNode" presStyleLbl="solidFgAcc1" presStyleIdx="0" presStyleCnt="3"/>
      <dgm:spPr/>
    </dgm:pt>
    <dgm:pt modelId="{8619E4E0-2E0A-4755-A389-D7EFBCD1A4C6}" type="pres">
      <dgm:prSet presAssocID="{AF08AD8A-8525-4247-A93C-35571C1ECBD0}" presName="text_2" presStyleLbl="node1" presStyleIdx="1" presStyleCnt="3">
        <dgm:presLayoutVars>
          <dgm:bulletEnabled val="1"/>
        </dgm:presLayoutVars>
      </dgm:prSet>
      <dgm:spPr/>
    </dgm:pt>
    <dgm:pt modelId="{C333E3AF-94FB-44A3-A54A-2389084E1356}" type="pres">
      <dgm:prSet presAssocID="{AF08AD8A-8525-4247-A93C-35571C1ECBD0}" presName="accent_2" presStyleCnt="0"/>
      <dgm:spPr/>
    </dgm:pt>
    <dgm:pt modelId="{A8C6BC40-A08D-44D2-80DF-60208CEF5F52}" type="pres">
      <dgm:prSet presAssocID="{AF08AD8A-8525-4247-A93C-35571C1ECBD0}" presName="accentRepeatNode" presStyleLbl="solidFgAcc1" presStyleIdx="1" presStyleCnt="3"/>
      <dgm:spPr/>
    </dgm:pt>
    <dgm:pt modelId="{98DF995F-6487-42C1-83AB-08F6397C0FE8}" type="pres">
      <dgm:prSet presAssocID="{5B1768E0-BF3E-4240-8B13-3301B0DD0A64}" presName="text_3" presStyleLbl="node1" presStyleIdx="2" presStyleCnt="3">
        <dgm:presLayoutVars>
          <dgm:bulletEnabled val="1"/>
        </dgm:presLayoutVars>
      </dgm:prSet>
      <dgm:spPr/>
    </dgm:pt>
    <dgm:pt modelId="{FE442D11-D22D-438E-B2D3-05B60F7BCC42}" type="pres">
      <dgm:prSet presAssocID="{5B1768E0-BF3E-4240-8B13-3301B0DD0A64}" presName="accent_3" presStyleCnt="0"/>
      <dgm:spPr/>
    </dgm:pt>
    <dgm:pt modelId="{549C87A7-7DF4-4460-8EBA-3618778A2C54}" type="pres">
      <dgm:prSet presAssocID="{5B1768E0-BF3E-4240-8B13-3301B0DD0A64}" presName="accentRepeatNode" presStyleLbl="solidFgAcc1" presStyleIdx="2" presStyleCnt="3"/>
      <dgm:spPr/>
    </dgm:pt>
  </dgm:ptLst>
  <dgm:cxnLst>
    <dgm:cxn modelId="{4947F127-17A1-416C-AD70-0B076DB0BB51}" srcId="{63A70AF5-6061-4EDB-B399-576F8A771BEC}" destId="{5B1768E0-BF3E-4240-8B13-3301B0DD0A64}" srcOrd="2" destOrd="0" parTransId="{AFB73CA9-757B-4496-80FF-5ED08DB47D63}" sibTransId="{FB9C254F-7DC0-4597-AA5B-76B82A32C364}"/>
    <dgm:cxn modelId="{155F8B29-D104-4D3D-8DAE-0114D6966DA8}" type="presOf" srcId="{6DA0AEB2-E3D9-427B-9416-E573ADB6FC79}" destId="{15A22A94-4E9A-40F7-9B6B-59BF83BF002F}" srcOrd="0" destOrd="0" presId="urn:microsoft.com/office/officeart/2008/layout/VerticalCurvedList"/>
    <dgm:cxn modelId="{ACD8F247-1434-4D92-8C7A-A9537796E074}" srcId="{63A70AF5-6061-4EDB-B399-576F8A771BEC}" destId="{AF08AD8A-8525-4247-A93C-35571C1ECBD0}" srcOrd="1" destOrd="0" parTransId="{C9912D40-5FEF-4322-A68A-DD890F8A1E0C}" sibTransId="{DAB3F825-9099-4A6E-B16E-814B49A74FE3}"/>
    <dgm:cxn modelId="{942B674A-26FF-4F5C-B9D1-6ABA20639C04}" type="presOf" srcId="{63A70AF5-6061-4EDB-B399-576F8A771BEC}" destId="{4405AA50-905C-4876-B5E6-028A309B2B90}" srcOrd="0" destOrd="0" presId="urn:microsoft.com/office/officeart/2008/layout/VerticalCurvedList"/>
    <dgm:cxn modelId="{ECC4FD4E-2110-4479-BC25-8F099B321123}" type="presOf" srcId="{FD72D486-10A2-44AB-BADA-97D67DDA3709}" destId="{A1BF70C4-4CC9-4125-9D0A-5BB9A78CD600}" srcOrd="0" destOrd="0" presId="urn:microsoft.com/office/officeart/2008/layout/VerticalCurvedList"/>
    <dgm:cxn modelId="{D6D9FA98-6D92-4187-A55E-F4AFDA54C8E9}" type="presOf" srcId="{5B1768E0-BF3E-4240-8B13-3301B0DD0A64}" destId="{98DF995F-6487-42C1-83AB-08F6397C0FE8}" srcOrd="0" destOrd="0" presId="urn:microsoft.com/office/officeart/2008/layout/VerticalCurvedList"/>
    <dgm:cxn modelId="{47C521B5-D99A-411D-898E-F2044601EEF5}" type="presOf" srcId="{AF08AD8A-8525-4247-A93C-35571C1ECBD0}" destId="{8619E4E0-2E0A-4755-A389-D7EFBCD1A4C6}" srcOrd="0" destOrd="0" presId="urn:microsoft.com/office/officeart/2008/layout/VerticalCurvedList"/>
    <dgm:cxn modelId="{D8838BCE-58AE-4166-BEF1-47632C5F8729}" srcId="{63A70AF5-6061-4EDB-B399-576F8A771BEC}" destId="{FD72D486-10A2-44AB-BADA-97D67DDA3709}" srcOrd="0" destOrd="0" parTransId="{749D26E2-7112-4B59-A37B-64ED3CFCD5CC}" sibTransId="{6DA0AEB2-E3D9-427B-9416-E573ADB6FC79}"/>
    <dgm:cxn modelId="{E33CC0AC-F9D9-40B1-ADF1-3A6A70BB883F}" type="presParOf" srcId="{4405AA50-905C-4876-B5E6-028A309B2B90}" destId="{0469AA72-08EB-4A1A-B268-DA20698F3564}" srcOrd="0" destOrd="0" presId="urn:microsoft.com/office/officeart/2008/layout/VerticalCurvedList"/>
    <dgm:cxn modelId="{49D82D53-3CDB-4176-94DA-084BC9C59891}" type="presParOf" srcId="{0469AA72-08EB-4A1A-B268-DA20698F3564}" destId="{26E23BCB-08F2-4B07-8199-91DB67875663}" srcOrd="0" destOrd="0" presId="urn:microsoft.com/office/officeart/2008/layout/VerticalCurvedList"/>
    <dgm:cxn modelId="{CD87E17E-6DD4-4C79-BA9F-43C7731578EF}" type="presParOf" srcId="{26E23BCB-08F2-4B07-8199-91DB67875663}" destId="{AE91B005-B0AD-4AE3-911B-E93CC82B2CDB}" srcOrd="0" destOrd="0" presId="urn:microsoft.com/office/officeart/2008/layout/VerticalCurvedList"/>
    <dgm:cxn modelId="{AFDF5E70-943B-4644-A793-F827ABD1A1F7}" type="presParOf" srcId="{26E23BCB-08F2-4B07-8199-91DB67875663}" destId="{15A22A94-4E9A-40F7-9B6B-59BF83BF002F}" srcOrd="1" destOrd="0" presId="urn:microsoft.com/office/officeart/2008/layout/VerticalCurvedList"/>
    <dgm:cxn modelId="{851C6FED-4786-4F2D-B42B-584C3376F70D}" type="presParOf" srcId="{26E23BCB-08F2-4B07-8199-91DB67875663}" destId="{8F75E0BE-0DCF-494B-92BB-5767A39A7BC8}" srcOrd="2" destOrd="0" presId="urn:microsoft.com/office/officeart/2008/layout/VerticalCurvedList"/>
    <dgm:cxn modelId="{BA25FFD6-C558-4AE6-A9C4-BB04D51049BC}" type="presParOf" srcId="{26E23BCB-08F2-4B07-8199-91DB67875663}" destId="{C1F155B1-1F4B-4D5B-88E3-4E7B374E5279}" srcOrd="3" destOrd="0" presId="urn:microsoft.com/office/officeart/2008/layout/VerticalCurvedList"/>
    <dgm:cxn modelId="{977EE803-6C78-4F43-B63E-2C82D1B59CCB}" type="presParOf" srcId="{0469AA72-08EB-4A1A-B268-DA20698F3564}" destId="{A1BF70C4-4CC9-4125-9D0A-5BB9A78CD600}" srcOrd="1" destOrd="0" presId="urn:microsoft.com/office/officeart/2008/layout/VerticalCurvedList"/>
    <dgm:cxn modelId="{433A6A60-5791-40C3-B377-548AC09A8805}" type="presParOf" srcId="{0469AA72-08EB-4A1A-B268-DA20698F3564}" destId="{119E96CA-0A03-4EED-9874-E5B15EB79497}" srcOrd="2" destOrd="0" presId="urn:microsoft.com/office/officeart/2008/layout/VerticalCurvedList"/>
    <dgm:cxn modelId="{15C6043E-FB7E-49C5-809B-8799B85254EA}" type="presParOf" srcId="{119E96CA-0A03-4EED-9874-E5B15EB79497}" destId="{35EF0C9E-E72D-4FFD-AF99-FAE7306C02A9}" srcOrd="0" destOrd="0" presId="urn:microsoft.com/office/officeart/2008/layout/VerticalCurvedList"/>
    <dgm:cxn modelId="{4A25DB80-403B-4B2F-82FF-39FB1C2578CC}" type="presParOf" srcId="{0469AA72-08EB-4A1A-B268-DA20698F3564}" destId="{8619E4E0-2E0A-4755-A389-D7EFBCD1A4C6}" srcOrd="3" destOrd="0" presId="urn:microsoft.com/office/officeart/2008/layout/VerticalCurvedList"/>
    <dgm:cxn modelId="{CF6810CC-7D72-4677-8C02-3BEF80AA618A}" type="presParOf" srcId="{0469AA72-08EB-4A1A-B268-DA20698F3564}" destId="{C333E3AF-94FB-44A3-A54A-2389084E1356}" srcOrd="4" destOrd="0" presId="urn:microsoft.com/office/officeart/2008/layout/VerticalCurvedList"/>
    <dgm:cxn modelId="{F73D5E99-0774-4161-9E4B-0C38E78029F8}" type="presParOf" srcId="{C333E3AF-94FB-44A3-A54A-2389084E1356}" destId="{A8C6BC40-A08D-44D2-80DF-60208CEF5F52}" srcOrd="0" destOrd="0" presId="urn:microsoft.com/office/officeart/2008/layout/VerticalCurvedList"/>
    <dgm:cxn modelId="{EAB5BA77-26D4-45B4-A291-09C5F940F6FA}" type="presParOf" srcId="{0469AA72-08EB-4A1A-B268-DA20698F3564}" destId="{98DF995F-6487-42C1-83AB-08F6397C0FE8}" srcOrd="5" destOrd="0" presId="urn:microsoft.com/office/officeart/2008/layout/VerticalCurvedList"/>
    <dgm:cxn modelId="{6A8E58CD-2302-48BF-8D3E-F5338582081E}" type="presParOf" srcId="{0469AA72-08EB-4A1A-B268-DA20698F3564}" destId="{FE442D11-D22D-438E-B2D3-05B60F7BCC42}" srcOrd="6" destOrd="0" presId="urn:microsoft.com/office/officeart/2008/layout/VerticalCurvedList"/>
    <dgm:cxn modelId="{6E335660-E016-4787-A241-9553ABB4EA8C}" type="presParOf" srcId="{FE442D11-D22D-438E-B2D3-05B60F7BCC42}" destId="{549C87A7-7DF4-4460-8EBA-3618778A2C5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33E6199-68F6-4692-93B3-58E56DFEFFCC}" type="doc">
      <dgm:prSet loTypeId="urn:microsoft.com/office/officeart/2008/layout/VerticalCurved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6B6AE1CE-BC5C-4898-B971-965A06714F07}">
      <dgm:prSet phldrT="[Text]"/>
      <dgm:spPr/>
      <dgm:t>
        <a:bodyPr/>
        <a:lstStyle/>
        <a:p>
          <a:r>
            <a:rPr lang="en-IN" b="1" i="0" dirty="0"/>
            <a:t>Management team</a:t>
          </a:r>
          <a:endParaRPr lang="en-IN" dirty="0"/>
        </a:p>
      </dgm:t>
    </dgm:pt>
    <dgm:pt modelId="{20D2A90B-9358-4713-B258-9A01A9F06654}" type="parTrans" cxnId="{E0D0DDF9-AF9B-4C21-9009-03F41F7859C1}">
      <dgm:prSet/>
      <dgm:spPr/>
      <dgm:t>
        <a:bodyPr/>
        <a:lstStyle/>
        <a:p>
          <a:endParaRPr lang="en-IN"/>
        </a:p>
      </dgm:t>
    </dgm:pt>
    <dgm:pt modelId="{7588F8CC-6135-46B5-B9B7-0A71D9C73E59}" type="sibTrans" cxnId="{E0D0DDF9-AF9B-4C21-9009-03F41F7859C1}">
      <dgm:prSet/>
      <dgm:spPr/>
      <dgm:t>
        <a:bodyPr/>
        <a:lstStyle/>
        <a:p>
          <a:endParaRPr lang="en-IN"/>
        </a:p>
      </dgm:t>
    </dgm:pt>
    <dgm:pt modelId="{87213BB4-61CA-454D-8C6C-92C0C1146D23}">
      <dgm:prSet phldrT="[Text]"/>
      <dgm:spPr/>
      <dgm:t>
        <a:bodyPr/>
        <a:lstStyle/>
        <a:p>
          <a:r>
            <a:rPr lang="en-IN" b="1" i="0" dirty="0"/>
            <a:t>Customer relationships</a:t>
          </a:r>
          <a:endParaRPr lang="en-IN" dirty="0"/>
        </a:p>
      </dgm:t>
    </dgm:pt>
    <dgm:pt modelId="{C909B45D-2C78-4837-B483-10A38B6722D4}" type="parTrans" cxnId="{E758AD4F-FD66-4A32-8436-8B8231B87D6D}">
      <dgm:prSet/>
      <dgm:spPr/>
      <dgm:t>
        <a:bodyPr/>
        <a:lstStyle/>
        <a:p>
          <a:endParaRPr lang="en-IN"/>
        </a:p>
      </dgm:t>
    </dgm:pt>
    <dgm:pt modelId="{17651F94-E930-4726-BC05-353F93250F55}" type="sibTrans" cxnId="{E758AD4F-FD66-4A32-8436-8B8231B87D6D}">
      <dgm:prSet/>
      <dgm:spPr/>
      <dgm:t>
        <a:bodyPr/>
        <a:lstStyle/>
        <a:p>
          <a:endParaRPr lang="en-IN"/>
        </a:p>
      </dgm:t>
    </dgm:pt>
    <dgm:pt modelId="{57637A8A-BB24-47C3-9DA0-BFFB33897597}">
      <dgm:prSet phldrT="[Text]"/>
      <dgm:spPr/>
      <dgm:t>
        <a:bodyPr/>
        <a:lstStyle/>
        <a:p>
          <a:r>
            <a:rPr lang="en-IN" b="1" i="0" dirty="0"/>
            <a:t>Corporate  mission</a:t>
          </a:r>
          <a:endParaRPr lang="en-IN" dirty="0"/>
        </a:p>
      </dgm:t>
    </dgm:pt>
    <dgm:pt modelId="{AB97C108-23D3-4988-921F-60CB46335DA2}" type="parTrans" cxnId="{8596E1E6-DB53-4C75-AD9C-9DE92CBC08F8}">
      <dgm:prSet/>
      <dgm:spPr/>
      <dgm:t>
        <a:bodyPr/>
        <a:lstStyle/>
        <a:p>
          <a:endParaRPr lang="en-IN"/>
        </a:p>
      </dgm:t>
    </dgm:pt>
    <dgm:pt modelId="{DDFACD91-5C89-4D07-973F-DC86DE7BA2F5}" type="sibTrans" cxnId="{8596E1E6-DB53-4C75-AD9C-9DE92CBC08F8}">
      <dgm:prSet/>
      <dgm:spPr/>
      <dgm:t>
        <a:bodyPr/>
        <a:lstStyle/>
        <a:p>
          <a:endParaRPr lang="en-IN"/>
        </a:p>
      </dgm:t>
    </dgm:pt>
    <dgm:pt modelId="{BFF4C607-D964-47CF-86F6-E6499C5777B1}">
      <dgm:prSet phldrT="[Text]"/>
      <dgm:spPr/>
      <dgm:t>
        <a:bodyPr/>
        <a:lstStyle/>
        <a:p>
          <a:r>
            <a:rPr lang="en-US" b="1" i="0"/>
            <a:t>Align the organizational structure, objectives, and administrative arrangements</a:t>
          </a:r>
          <a:endParaRPr lang="en-IN" dirty="0"/>
        </a:p>
      </dgm:t>
    </dgm:pt>
    <dgm:pt modelId="{429C1868-7E99-4CB5-AC66-89CD21B1E101}" type="parTrans" cxnId="{E874179E-D75B-4D20-9ACE-8810217266BB}">
      <dgm:prSet/>
      <dgm:spPr/>
      <dgm:t>
        <a:bodyPr/>
        <a:lstStyle/>
        <a:p>
          <a:endParaRPr lang="en-IN"/>
        </a:p>
      </dgm:t>
    </dgm:pt>
    <dgm:pt modelId="{98BD230D-CABF-467A-8FF4-FFB84C87C385}" type="sibTrans" cxnId="{E874179E-D75B-4D20-9ACE-8810217266BB}">
      <dgm:prSet/>
      <dgm:spPr/>
      <dgm:t>
        <a:bodyPr/>
        <a:lstStyle/>
        <a:p>
          <a:endParaRPr lang="en-IN"/>
        </a:p>
      </dgm:t>
    </dgm:pt>
    <dgm:pt modelId="{B69576B5-820F-45D1-A930-4AAA8DC76F5A}" type="pres">
      <dgm:prSet presAssocID="{233E6199-68F6-4692-93B3-58E56DFEFFCC}" presName="Name0" presStyleCnt="0">
        <dgm:presLayoutVars>
          <dgm:chMax val="7"/>
          <dgm:chPref val="7"/>
          <dgm:dir/>
        </dgm:presLayoutVars>
      </dgm:prSet>
      <dgm:spPr/>
    </dgm:pt>
    <dgm:pt modelId="{2221B34B-4648-42BB-BF45-5CF02E36E05A}" type="pres">
      <dgm:prSet presAssocID="{233E6199-68F6-4692-93B3-58E56DFEFFCC}" presName="Name1" presStyleCnt="0"/>
      <dgm:spPr/>
    </dgm:pt>
    <dgm:pt modelId="{61D34D1C-38E1-4719-B5C6-F11AAF40E5AA}" type="pres">
      <dgm:prSet presAssocID="{233E6199-68F6-4692-93B3-58E56DFEFFCC}" presName="cycle" presStyleCnt="0"/>
      <dgm:spPr/>
    </dgm:pt>
    <dgm:pt modelId="{9050A774-340E-4517-96D1-BD1B0BCF230F}" type="pres">
      <dgm:prSet presAssocID="{233E6199-68F6-4692-93B3-58E56DFEFFCC}" presName="srcNode" presStyleLbl="node1" presStyleIdx="0" presStyleCnt="4"/>
      <dgm:spPr/>
    </dgm:pt>
    <dgm:pt modelId="{0A227A20-6C2C-47AE-8E05-82AB70C24D77}" type="pres">
      <dgm:prSet presAssocID="{233E6199-68F6-4692-93B3-58E56DFEFFCC}" presName="conn" presStyleLbl="parChTrans1D2" presStyleIdx="0" presStyleCnt="1"/>
      <dgm:spPr/>
    </dgm:pt>
    <dgm:pt modelId="{CD3E16FE-AED4-4A06-9E34-8654C3EBF244}" type="pres">
      <dgm:prSet presAssocID="{233E6199-68F6-4692-93B3-58E56DFEFFCC}" presName="extraNode" presStyleLbl="node1" presStyleIdx="0" presStyleCnt="4"/>
      <dgm:spPr/>
    </dgm:pt>
    <dgm:pt modelId="{ECE1C19F-2842-4695-865A-355E0DAB4F6F}" type="pres">
      <dgm:prSet presAssocID="{233E6199-68F6-4692-93B3-58E56DFEFFCC}" presName="dstNode" presStyleLbl="node1" presStyleIdx="0" presStyleCnt="4"/>
      <dgm:spPr/>
    </dgm:pt>
    <dgm:pt modelId="{DE087E65-06F5-4F9E-8F7E-7953C67BF8B9}" type="pres">
      <dgm:prSet presAssocID="{6B6AE1CE-BC5C-4898-B971-965A06714F07}" presName="text_1" presStyleLbl="node1" presStyleIdx="0" presStyleCnt="4">
        <dgm:presLayoutVars>
          <dgm:bulletEnabled val="1"/>
        </dgm:presLayoutVars>
      </dgm:prSet>
      <dgm:spPr/>
    </dgm:pt>
    <dgm:pt modelId="{5B1DCCF4-2081-448E-97F9-38FFA0B99982}" type="pres">
      <dgm:prSet presAssocID="{6B6AE1CE-BC5C-4898-B971-965A06714F07}" presName="accent_1" presStyleCnt="0"/>
      <dgm:spPr/>
    </dgm:pt>
    <dgm:pt modelId="{7A040572-433E-4A47-9B3C-78110A77846D}" type="pres">
      <dgm:prSet presAssocID="{6B6AE1CE-BC5C-4898-B971-965A06714F07}" presName="accentRepeatNode" presStyleLbl="solidFgAcc1" presStyleIdx="0" presStyleCnt="4"/>
      <dgm:spPr/>
    </dgm:pt>
    <dgm:pt modelId="{D51B7AFE-AD0C-4974-8CEB-E79F238CEFDB}" type="pres">
      <dgm:prSet presAssocID="{87213BB4-61CA-454D-8C6C-92C0C1146D23}" presName="text_2" presStyleLbl="node1" presStyleIdx="1" presStyleCnt="4">
        <dgm:presLayoutVars>
          <dgm:bulletEnabled val="1"/>
        </dgm:presLayoutVars>
      </dgm:prSet>
      <dgm:spPr/>
    </dgm:pt>
    <dgm:pt modelId="{13872D93-008F-4ABD-81A0-C2CEE794D6AD}" type="pres">
      <dgm:prSet presAssocID="{87213BB4-61CA-454D-8C6C-92C0C1146D23}" presName="accent_2" presStyleCnt="0"/>
      <dgm:spPr/>
    </dgm:pt>
    <dgm:pt modelId="{2A0F2BC9-3594-4430-975C-AF88142D3AC7}" type="pres">
      <dgm:prSet presAssocID="{87213BB4-61CA-454D-8C6C-92C0C1146D23}" presName="accentRepeatNode" presStyleLbl="solidFgAcc1" presStyleIdx="1" presStyleCnt="4"/>
      <dgm:spPr/>
    </dgm:pt>
    <dgm:pt modelId="{3E269F62-9AEF-47A1-8914-C2097ABBCF53}" type="pres">
      <dgm:prSet presAssocID="{57637A8A-BB24-47C3-9DA0-BFFB33897597}" presName="text_3" presStyleLbl="node1" presStyleIdx="2" presStyleCnt="4">
        <dgm:presLayoutVars>
          <dgm:bulletEnabled val="1"/>
        </dgm:presLayoutVars>
      </dgm:prSet>
      <dgm:spPr/>
    </dgm:pt>
    <dgm:pt modelId="{4F29FA1B-AC29-49E4-A3BD-BA285343F0C3}" type="pres">
      <dgm:prSet presAssocID="{57637A8A-BB24-47C3-9DA0-BFFB33897597}" presName="accent_3" presStyleCnt="0"/>
      <dgm:spPr/>
    </dgm:pt>
    <dgm:pt modelId="{0B25B4C3-BB65-4766-9BB5-8AE01D790FEC}" type="pres">
      <dgm:prSet presAssocID="{57637A8A-BB24-47C3-9DA0-BFFB33897597}" presName="accentRepeatNode" presStyleLbl="solidFgAcc1" presStyleIdx="2" presStyleCnt="4"/>
      <dgm:spPr/>
    </dgm:pt>
    <dgm:pt modelId="{DA320295-93F4-4A81-AF7B-73C4DB18C7BD}" type="pres">
      <dgm:prSet presAssocID="{BFF4C607-D964-47CF-86F6-E6499C5777B1}" presName="text_4" presStyleLbl="node1" presStyleIdx="3" presStyleCnt="4">
        <dgm:presLayoutVars>
          <dgm:bulletEnabled val="1"/>
        </dgm:presLayoutVars>
      </dgm:prSet>
      <dgm:spPr/>
    </dgm:pt>
    <dgm:pt modelId="{D9B27D6E-A196-46D8-9DFF-B13CFAE175D8}" type="pres">
      <dgm:prSet presAssocID="{BFF4C607-D964-47CF-86F6-E6499C5777B1}" presName="accent_4" presStyleCnt="0"/>
      <dgm:spPr/>
    </dgm:pt>
    <dgm:pt modelId="{5B16A5CF-3DB2-4050-8CE5-71EDA65FA6F3}" type="pres">
      <dgm:prSet presAssocID="{BFF4C607-D964-47CF-86F6-E6499C5777B1}" presName="accentRepeatNode" presStyleLbl="solidFgAcc1" presStyleIdx="3" presStyleCnt="4"/>
      <dgm:spPr/>
    </dgm:pt>
  </dgm:ptLst>
  <dgm:cxnLst>
    <dgm:cxn modelId="{DC7D5130-FDEA-4A04-8135-79E6FB8D3D13}" type="presOf" srcId="{6B6AE1CE-BC5C-4898-B971-965A06714F07}" destId="{DE087E65-06F5-4F9E-8F7E-7953C67BF8B9}" srcOrd="0" destOrd="0" presId="urn:microsoft.com/office/officeart/2008/layout/VerticalCurvedList"/>
    <dgm:cxn modelId="{E758AD4F-FD66-4A32-8436-8B8231B87D6D}" srcId="{233E6199-68F6-4692-93B3-58E56DFEFFCC}" destId="{87213BB4-61CA-454D-8C6C-92C0C1146D23}" srcOrd="1" destOrd="0" parTransId="{C909B45D-2C78-4837-B483-10A38B6722D4}" sibTransId="{17651F94-E930-4726-BC05-353F93250F55}"/>
    <dgm:cxn modelId="{6ED13893-A607-4961-B64C-9B1075B54955}" type="presOf" srcId="{7588F8CC-6135-46B5-B9B7-0A71D9C73E59}" destId="{0A227A20-6C2C-47AE-8E05-82AB70C24D77}" srcOrd="0" destOrd="0" presId="urn:microsoft.com/office/officeart/2008/layout/VerticalCurvedList"/>
    <dgm:cxn modelId="{E874179E-D75B-4D20-9ACE-8810217266BB}" srcId="{233E6199-68F6-4692-93B3-58E56DFEFFCC}" destId="{BFF4C607-D964-47CF-86F6-E6499C5777B1}" srcOrd="3" destOrd="0" parTransId="{429C1868-7E99-4CB5-AC66-89CD21B1E101}" sibTransId="{98BD230D-CABF-467A-8FF4-FFB84C87C385}"/>
    <dgm:cxn modelId="{DA056A9F-4197-435C-A89D-DB05C71AE41D}" type="presOf" srcId="{233E6199-68F6-4692-93B3-58E56DFEFFCC}" destId="{B69576B5-820F-45D1-A930-4AAA8DC76F5A}" srcOrd="0" destOrd="0" presId="urn:microsoft.com/office/officeart/2008/layout/VerticalCurvedList"/>
    <dgm:cxn modelId="{95F6D7AA-1E1F-406D-90D2-CB333C2A5561}" type="presOf" srcId="{BFF4C607-D964-47CF-86F6-E6499C5777B1}" destId="{DA320295-93F4-4A81-AF7B-73C4DB18C7BD}" srcOrd="0" destOrd="0" presId="urn:microsoft.com/office/officeart/2008/layout/VerticalCurvedList"/>
    <dgm:cxn modelId="{AC6C2CC1-F33F-40C5-8503-59879D983830}" type="presOf" srcId="{87213BB4-61CA-454D-8C6C-92C0C1146D23}" destId="{D51B7AFE-AD0C-4974-8CEB-E79F238CEFDB}" srcOrd="0" destOrd="0" presId="urn:microsoft.com/office/officeart/2008/layout/VerticalCurvedList"/>
    <dgm:cxn modelId="{8596E1E6-DB53-4C75-AD9C-9DE92CBC08F8}" srcId="{233E6199-68F6-4692-93B3-58E56DFEFFCC}" destId="{57637A8A-BB24-47C3-9DA0-BFFB33897597}" srcOrd="2" destOrd="0" parTransId="{AB97C108-23D3-4988-921F-60CB46335DA2}" sibTransId="{DDFACD91-5C89-4D07-973F-DC86DE7BA2F5}"/>
    <dgm:cxn modelId="{5BA667F6-1F5E-4E4E-9285-888437D4A7F7}" type="presOf" srcId="{57637A8A-BB24-47C3-9DA0-BFFB33897597}" destId="{3E269F62-9AEF-47A1-8914-C2097ABBCF53}" srcOrd="0" destOrd="0" presId="urn:microsoft.com/office/officeart/2008/layout/VerticalCurvedList"/>
    <dgm:cxn modelId="{E0D0DDF9-AF9B-4C21-9009-03F41F7859C1}" srcId="{233E6199-68F6-4692-93B3-58E56DFEFFCC}" destId="{6B6AE1CE-BC5C-4898-B971-965A06714F07}" srcOrd="0" destOrd="0" parTransId="{20D2A90B-9358-4713-B258-9A01A9F06654}" sibTransId="{7588F8CC-6135-46B5-B9B7-0A71D9C73E59}"/>
    <dgm:cxn modelId="{C8808BA1-B529-4E9F-8527-40607467C29A}" type="presParOf" srcId="{B69576B5-820F-45D1-A930-4AAA8DC76F5A}" destId="{2221B34B-4648-42BB-BF45-5CF02E36E05A}" srcOrd="0" destOrd="0" presId="urn:microsoft.com/office/officeart/2008/layout/VerticalCurvedList"/>
    <dgm:cxn modelId="{B7126B27-4F05-48DD-8184-409C6D3DAD4F}" type="presParOf" srcId="{2221B34B-4648-42BB-BF45-5CF02E36E05A}" destId="{61D34D1C-38E1-4719-B5C6-F11AAF40E5AA}" srcOrd="0" destOrd="0" presId="urn:microsoft.com/office/officeart/2008/layout/VerticalCurvedList"/>
    <dgm:cxn modelId="{6032488F-7D5E-4D0D-9D1F-A8F8153F2D64}" type="presParOf" srcId="{61D34D1C-38E1-4719-B5C6-F11AAF40E5AA}" destId="{9050A774-340E-4517-96D1-BD1B0BCF230F}" srcOrd="0" destOrd="0" presId="urn:microsoft.com/office/officeart/2008/layout/VerticalCurvedList"/>
    <dgm:cxn modelId="{C5521A83-77ED-4093-9828-D4DEA1F005B3}" type="presParOf" srcId="{61D34D1C-38E1-4719-B5C6-F11AAF40E5AA}" destId="{0A227A20-6C2C-47AE-8E05-82AB70C24D77}" srcOrd="1" destOrd="0" presId="urn:microsoft.com/office/officeart/2008/layout/VerticalCurvedList"/>
    <dgm:cxn modelId="{FAA02370-60ED-449A-97D9-329B1F17F105}" type="presParOf" srcId="{61D34D1C-38E1-4719-B5C6-F11AAF40E5AA}" destId="{CD3E16FE-AED4-4A06-9E34-8654C3EBF244}" srcOrd="2" destOrd="0" presId="urn:microsoft.com/office/officeart/2008/layout/VerticalCurvedList"/>
    <dgm:cxn modelId="{AE5850A0-AAEC-4A3D-BAA9-1B4229D3C67A}" type="presParOf" srcId="{61D34D1C-38E1-4719-B5C6-F11AAF40E5AA}" destId="{ECE1C19F-2842-4695-865A-355E0DAB4F6F}" srcOrd="3" destOrd="0" presId="urn:microsoft.com/office/officeart/2008/layout/VerticalCurvedList"/>
    <dgm:cxn modelId="{1E9CA49C-BABB-49C8-B1D7-B4D320F253B6}" type="presParOf" srcId="{2221B34B-4648-42BB-BF45-5CF02E36E05A}" destId="{DE087E65-06F5-4F9E-8F7E-7953C67BF8B9}" srcOrd="1" destOrd="0" presId="urn:microsoft.com/office/officeart/2008/layout/VerticalCurvedList"/>
    <dgm:cxn modelId="{567FBEEE-0C4E-49C8-BEE5-11C8E846DC6F}" type="presParOf" srcId="{2221B34B-4648-42BB-BF45-5CF02E36E05A}" destId="{5B1DCCF4-2081-448E-97F9-38FFA0B99982}" srcOrd="2" destOrd="0" presId="urn:microsoft.com/office/officeart/2008/layout/VerticalCurvedList"/>
    <dgm:cxn modelId="{7F47B731-F11E-44C0-B439-1100CF7FF1DA}" type="presParOf" srcId="{5B1DCCF4-2081-448E-97F9-38FFA0B99982}" destId="{7A040572-433E-4A47-9B3C-78110A77846D}" srcOrd="0" destOrd="0" presId="urn:microsoft.com/office/officeart/2008/layout/VerticalCurvedList"/>
    <dgm:cxn modelId="{E706EE27-F8CE-4A00-BCC9-F785999AA6AB}" type="presParOf" srcId="{2221B34B-4648-42BB-BF45-5CF02E36E05A}" destId="{D51B7AFE-AD0C-4974-8CEB-E79F238CEFDB}" srcOrd="3" destOrd="0" presId="urn:microsoft.com/office/officeart/2008/layout/VerticalCurvedList"/>
    <dgm:cxn modelId="{B4FAAD55-AAC8-45F6-8438-A77648FDBB31}" type="presParOf" srcId="{2221B34B-4648-42BB-BF45-5CF02E36E05A}" destId="{13872D93-008F-4ABD-81A0-C2CEE794D6AD}" srcOrd="4" destOrd="0" presId="urn:microsoft.com/office/officeart/2008/layout/VerticalCurvedList"/>
    <dgm:cxn modelId="{247FBFE8-DE08-4598-970D-5DE962E792F5}" type="presParOf" srcId="{13872D93-008F-4ABD-81A0-C2CEE794D6AD}" destId="{2A0F2BC9-3594-4430-975C-AF88142D3AC7}" srcOrd="0" destOrd="0" presId="urn:microsoft.com/office/officeart/2008/layout/VerticalCurvedList"/>
    <dgm:cxn modelId="{F679D561-F5C9-4A19-B637-FF67156B5B93}" type="presParOf" srcId="{2221B34B-4648-42BB-BF45-5CF02E36E05A}" destId="{3E269F62-9AEF-47A1-8914-C2097ABBCF53}" srcOrd="5" destOrd="0" presId="urn:microsoft.com/office/officeart/2008/layout/VerticalCurvedList"/>
    <dgm:cxn modelId="{A0E8D4F1-7411-49E1-897E-D954323CA0B3}" type="presParOf" srcId="{2221B34B-4648-42BB-BF45-5CF02E36E05A}" destId="{4F29FA1B-AC29-49E4-A3BD-BA285343F0C3}" srcOrd="6" destOrd="0" presId="urn:microsoft.com/office/officeart/2008/layout/VerticalCurvedList"/>
    <dgm:cxn modelId="{9E15442D-7104-481E-875D-6E3BF0C1813C}" type="presParOf" srcId="{4F29FA1B-AC29-49E4-A3BD-BA285343F0C3}" destId="{0B25B4C3-BB65-4766-9BB5-8AE01D790FEC}" srcOrd="0" destOrd="0" presId="urn:microsoft.com/office/officeart/2008/layout/VerticalCurvedList"/>
    <dgm:cxn modelId="{392C56CA-CB17-4D48-89F3-6F1CE19B1F40}" type="presParOf" srcId="{2221B34B-4648-42BB-BF45-5CF02E36E05A}" destId="{DA320295-93F4-4A81-AF7B-73C4DB18C7BD}" srcOrd="7" destOrd="0" presId="urn:microsoft.com/office/officeart/2008/layout/VerticalCurvedList"/>
    <dgm:cxn modelId="{512CE3F7-2E9A-4087-81F8-90AD7DB0932E}" type="presParOf" srcId="{2221B34B-4648-42BB-BF45-5CF02E36E05A}" destId="{D9B27D6E-A196-46D8-9DFF-B13CFAE175D8}" srcOrd="8" destOrd="0" presId="urn:microsoft.com/office/officeart/2008/layout/VerticalCurvedList"/>
    <dgm:cxn modelId="{44689979-CA07-4463-B469-7596B076A2B1}" type="presParOf" srcId="{D9B27D6E-A196-46D8-9DFF-B13CFAE175D8}" destId="{5B16A5CF-3DB2-4050-8CE5-71EDA65FA6F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B0AC0E-C3F1-4565-87A8-9591B4979733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D6FE10EA-9C4A-4FBC-92D2-4F45D4A8667B}">
      <dgm:prSet phldrT="[Text]"/>
      <dgm:spPr/>
      <dgm:t>
        <a:bodyPr/>
        <a:lstStyle/>
        <a:p>
          <a:r>
            <a:rPr lang="en-IN" b="1" i="0" dirty="0"/>
            <a:t>Maximizes staff utilization</a:t>
          </a:r>
          <a:endParaRPr lang="en-IN" dirty="0"/>
        </a:p>
      </dgm:t>
    </dgm:pt>
    <dgm:pt modelId="{09598D4C-0A42-41F1-9997-0AB0E36A3EA8}" type="parTrans" cxnId="{AA309051-A604-48A8-BD9D-96DAE56748E6}">
      <dgm:prSet/>
      <dgm:spPr/>
      <dgm:t>
        <a:bodyPr/>
        <a:lstStyle/>
        <a:p>
          <a:endParaRPr lang="en-IN"/>
        </a:p>
      </dgm:t>
    </dgm:pt>
    <dgm:pt modelId="{283680B9-9F10-4845-A972-081614270F45}" type="sibTrans" cxnId="{AA309051-A604-48A8-BD9D-96DAE56748E6}">
      <dgm:prSet/>
      <dgm:spPr/>
      <dgm:t>
        <a:bodyPr/>
        <a:lstStyle/>
        <a:p>
          <a:endParaRPr lang="en-IN"/>
        </a:p>
      </dgm:t>
    </dgm:pt>
    <dgm:pt modelId="{82D0C87B-A510-41A1-9612-9276A5760EAB}">
      <dgm:prSet phldrT="[Text]"/>
      <dgm:spPr/>
      <dgm:t>
        <a:bodyPr/>
        <a:lstStyle/>
        <a:p>
          <a:r>
            <a:rPr lang="en-US" b="1" i="0" dirty="0"/>
            <a:t>More systematic way to address HR concerns</a:t>
          </a:r>
          <a:endParaRPr lang="en-IN" dirty="0"/>
        </a:p>
      </dgm:t>
    </dgm:pt>
    <dgm:pt modelId="{F4471D4E-9E20-4467-A028-6FA61D266C62}" type="parTrans" cxnId="{C75BA7EF-0D09-4EC8-89D4-A84EA7508B81}">
      <dgm:prSet/>
      <dgm:spPr/>
      <dgm:t>
        <a:bodyPr/>
        <a:lstStyle/>
        <a:p>
          <a:endParaRPr lang="en-IN"/>
        </a:p>
      </dgm:t>
    </dgm:pt>
    <dgm:pt modelId="{B7D617A6-0419-4DA1-8A19-F0A6571DF733}" type="sibTrans" cxnId="{C75BA7EF-0D09-4EC8-89D4-A84EA7508B81}">
      <dgm:prSet/>
      <dgm:spPr/>
      <dgm:t>
        <a:bodyPr/>
        <a:lstStyle/>
        <a:p>
          <a:endParaRPr lang="en-IN"/>
        </a:p>
      </dgm:t>
    </dgm:pt>
    <dgm:pt modelId="{5D5DB1D7-51E3-44F9-97A3-6590D5E1F5F7}">
      <dgm:prSet phldrT="[Text]"/>
      <dgm:spPr/>
      <dgm:t>
        <a:bodyPr/>
        <a:lstStyle/>
        <a:p>
          <a:r>
            <a:rPr lang="en-US" b="1" i="0" dirty="0"/>
            <a:t>Prepare for future staffing problems</a:t>
          </a:r>
          <a:endParaRPr lang="en-IN" dirty="0"/>
        </a:p>
      </dgm:t>
    </dgm:pt>
    <dgm:pt modelId="{BD6400E6-F961-49C8-AD2C-A333D2691CC6}" type="parTrans" cxnId="{F0F7A5CE-8C5E-42EE-9CF1-30E5A2A1512D}">
      <dgm:prSet/>
      <dgm:spPr/>
      <dgm:t>
        <a:bodyPr/>
        <a:lstStyle/>
        <a:p>
          <a:endParaRPr lang="en-IN"/>
        </a:p>
      </dgm:t>
    </dgm:pt>
    <dgm:pt modelId="{D2F137E3-0E56-43AE-9D14-2BD0E9ED8166}" type="sibTrans" cxnId="{F0F7A5CE-8C5E-42EE-9CF1-30E5A2A1512D}">
      <dgm:prSet/>
      <dgm:spPr/>
      <dgm:t>
        <a:bodyPr/>
        <a:lstStyle/>
        <a:p>
          <a:endParaRPr lang="en-IN"/>
        </a:p>
      </dgm:t>
    </dgm:pt>
    <dgm:pt modelId="{642062D0-90A4-4CF5-9111-5DA52AFF7B77}" type="pres">
      <dgm:prSet presAssocID="{39B0AC0E-C3F1-4565-87A8-9591B4979733}" presName="linear" presStyleCnt="0">
        <dgm:presLayoutVars>
          <dgm:dir/>
          <dgm:animLvl val="lvl"/>
          <dgm:resizeHandles val="exact"/>
        </dgm:presLayoutVars>
      </dgm:prSet>
      <dgm:spPr/>
    </dgm:pt>
    <dgm:pt modelId="{65EBEFA3-6850-4600-B0B8-2AC8BD20213A}" type="pres">
      <dgm:prSet presAssocID="{D6FE10EA-9C4A-4FBC-92D2-4F45D4A8667B}" presName="parentLin" presStyleCnt="0"/>
      <dgm:spPr/>
    </dgm:pt>
    <dgm:pt modelId="{583F0E35-FB17-4023-AF43-F823304057BF}" type="pres">
      <dgm:prSet presAssocID="{D6FE10EA-9C4A-4FBC-92D2-4F45D4A8667B}" presName="parentLeftMargin" presStyleLbl="node1" presStyleIdx="0" presStyleCnt="3"/>
      <dgm:spPr/>
    </dgm:pt>
    <dgm:pt modelId="{A1BEE9B6-D55D-4D62-9301-7CF451F81C86}" type="pres">
      <dgm:prSet presAssocID="{D6FE10EA-9C4A-4FBC-92D2-4F45D4A8667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2D0DBF8-A183-47D5-B348-814627CAACAB}" type="pres">
      <dgm:prSet presAssocID="{D6FE10EA-9C4A-4FBC-92D2-4F45D4A8667B}" presName="negativeSpace" presStyleCnt="0"/>
      <dgm:spPr/>
    </dgm:pt>
    <dgm:pt modelId="{FD7496D2-033C-482D-9566-34B9310567F7}" type="pres">
      <dgm:prSet presAssocID="{D6FE10EA-9C4A-4FBC-92D2-4F45D4A8667B}" presName="childText" presStyleLbl="conFgAcc1" presStyleIdx="0" presStyleCnt="3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  <a:alpha val="19000"/>
          </a:schemeClr>
        </a:solidFill>
      </dgm:spPr>
    </dgm:pt>
    <dgm:pt modelId="{57D7791E-54DA-4C9A-BF50-BD131F905859}" type="pres">
      <dgm:prSet presAssocID="{283680B9-9F10-4845-A972-081614270F45}" presName="spaceBetweenRectangles" presStyleCnt="0"/>
      <dgm:spPr/>
    </dgm:pt>
    <dgm:pt modelId="{A815FAAC-4A5F-4780-AD38-B5A40CD0DAF8}" type="pres">
      <dgm:prSet presAssocID="{82D0C87B-A510-41A1-9612-9276A5760EAB}" presName="parentLin" presStyleCnt="0"/>
      <dgm:spPr/>
    </dgm:pt>
    <dgm:pt modelId="{E69CA1EF-AD9E-4E05-8565-E983DD5EF19D}" type="pres">
      <dgm:prSet presAssocID="{82D0C87B-A510-41A1-9612-9276A5760EAB}" presName="parentLeftMargin" presStyleLbl="node1" presStyleIdx="0" presStyleCnt="3"/>
      <dgm:spPr/>
    </dgm:pt>
    <dgm:pt modelId="{20488400-5E98-4935-81EC-3B6547124CAA}" type="pres">
      <dgm:prSet presAssocID="{82D0C87B-A510-41A1-9612-9276A5760EA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5571CEC-CEF7-4E61-B7AF-DE03F6B92D4A}" type="pres">
      <dgm:prSet presAssocID="{82D0C87B-A510-41A1-9612-9276A5760EAB}" presName="negativeSpace" presStyleCnt="0"/>
      <dgm:spPr/>
    </dgm:pt>
    <dgm:pt modelId="{09D63195-3208-412B-ABA9-D0366972AC5D}" type="pres">
      <dgm:prSet presAssocID="{82D0C87B-A510-41A1-9612-9276A5760EAB}" presName="childText" presStyleLbl="conFgAcc1" presStyleIdx="1" presStyleCnt="3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  <a:alpha val="22000"/>
          </a:schemeClr>
        </a:solidFill>
      </dgm:spPr>
    </dgm:pt>
    <dgm:pt modelId="{059CAF55-B915-4ED6-B79B-E2B8EE9A41B5}" type="pres">
      <dgm:prSet presAssocID="{B7D617A6-0419-4DA1-8A19-F0A6571DF733}" presName="spaceBetweenRectangles" presStyleCnt="0"/>
      <dgm:spPr/>
    </dgm:pt>
    <dgm:pt modelId="{CC82149A-E50F-4D76-A88C-D2DC7C0E3BDE}" type="pres">
      <dgm:prSet presAssocID="{5D5DB1D7-51E3-44F9-97A3-6590D5E1F5F7}" presName="parentLin" presStyleCnt="0"/>
      <dgm:spPr/>
    </dgm:pt>
    <dgm:pt modelId="{78288BEB-C764-4627-9ACD-9B48020C90BB}" type="pres">
      <dgm:prSet presAssocID="{5D5DB1D7-51E3-44F9-97A3-6590D5E1F5F7}" presName="parentLeftMargin" presStyleLbl="node1" presStyleIdx="1" presStyleCnt="3"/>
      <dgm:spPr/>
    </dgm:pt>
    <dgm:pt modelId="{55BC1F49-70FC-4F13-9115-E8CED1E8A0A7}" type="pres">
      <dgm:prSet presAssocID="{5D5DB1D7-51E3-44F9-97A3-6590D5E1F5F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790C264-C65F-4CD8-91AB-0C4886B7AFC5}" type="pres">
      <dgm:prSet presAssocID="{5D5DB1D7-51E3-44F9-97A3-6590D5E1F5F7}" presName="negativeSpace" presStyleCnt="0"/>
      <dgm:spPr/>
    </dgm:pt>
    <dgm:pt modelId="{B34A17E0-F92E-46AA-97A1-B2D6E33EE57E}" type="pres">
      <dgm:prSet presAssocID="{5D5DB1D7-51E3-44F9-97A3-6590D5E1F5F7}" presName="childText" presStyleLbl="conFgAcc1" presStyleIdx="2" presStyleCnt="3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  <a:alpha val="21000"/>
          </a:schemeClr>
        </a:solidFill>
      </dgm:spPr>
    </dgm:pt>
  </dgm:ptLst>
  <dgm:cxnLst>
    <dgm:cxn modelId="{880AEC2B-2B5F-4594-B698-981A59457B57}" type="presOf" srcId="{5D5DB1D7-51E3-44F9-97A3-6590D5E1F5F7}" destId="{55BC1F49-70FC-4F13-9115-E8CED1E8A0A7}" srcOrd="1" destOrd="0" presId="urn:microsoft.com/office/officeart/2005/8/layout/list1"/>
    <dgm:cxn modelId="{C915B334-8F08-4A96-8618-906B649A19BF}" type="presOf" srcId="{82D0C87B-A510-41A1-9612-9276A5760EAB}" destId="{E69CA1EF-AD9E-4E05-8565-E983DD5EF19D}" srcOrd="0" destOrd="0" presId="urn:microsoft.com/office/officeart/2005/8/layout/list1"/>
    <dgm:cxn modelId="{AA309051-A604-48A8-BD9D-96DAE56748E6}" srcId="{39B0AC0E-C3F1-4565-87A8-9591B4979733}" destId="{D6FE10EA-9C4A-4FBC-92D2-4F45D4A8667B}" srcOrd="0" destOrd="0" parTransId="{09598D4C-0A42-41F1-9997-0AB0E36A3EA8}" sibTransId="{283680B9-9F10-4845-A972-081614270F45}"/>
    <dgm:cxn modelId="{29B3E151-8EB4-44A8-8994-D69818ABDA2E}" type="presOf" srcId="{D6FE10EA-9C4A-4FBC-92D2-4F45D4A8667B}" destId="{A1BEE9B6-D55D-4D62-9301-7CF451F81C86}" srcOrd="1" destOrd="0" presId="urn:microsoft.com/office/officeart/2005/8/layout/list1"/>
    <dgm:cxn modelId="{6F7C75CB-D2BE-4094-935E-DA791824FA1A}" type="presOf" srcId="{D6FE10EA-9C4A-4FBC-92D2-4F45D4A8667B}" destId="{583F0E35-FB17-4023-AF43-F823304057BF}" srcOrd="0" destOrd="0" presId="urn:microsoft.com/office/officeart/2005/8/layout/list1"/>
    <dgm:cxn modelId="{622D4ECC-FEE7-414A-9626-DA1AF470607E}" type="presOf" srcId="{5D5DB1D7-51E3-44F9-97A3-6590D5E1F5F7}" destId="{78288BEB-C764-4627-9ACD-9B48020C90BB}" srcOrd="0" destOrd="0" presId="urn:microsoft.com/office/officeart/2005/8/layout/list1"/>
    <dgm:cxn modelId="{F0F7A5CE-8C5E-42EE-9CF1-30E5A2A1512D}" srcId="{39B0AC0E-C3F1-4565-87A8-9591B4979733}" destId="{5D5DB1D7-51E3-44F9-97A3-6590D5E1F5F7}" srcOrd="2" destOrd="0" parTransId="{BD6400E6-F961-49C8-AD2C-A333D2691CC6}" sibTransId="{D2F137E3-0E56-43AE-9D14-2BD0E9ED8166}"/>
    <dgm:cxn modelId="{0495D9CF-6BC7-4686-BFF9-A1AC78C8A6C1}" type="presOf" srcId="{39B0AC0E-C3F1-4565-87A8-9591B4979733}" destId="{642062D0-90A4-4CF5-9111-5DA52AFF7B77}" srcOrd="0" destOrd="0" presId="urn:microsoft.com/office/officeart/2005/8/layout/list1"/>
    <dgm:cxn modelId="{F6247DE3-BEE9-46CA-BDC9-602329140BC1}" type="presOf" srcId="{82D0C87B-A510-41A1-9612-9276A5760EAB}" destId="{20488400-5E98-4935-81EC-3B6547124CAA}" srcOrd="1" destOrd="0" presId="urn:microsoft.com/office/officeart/2005/8/layout/list1"/>
    <dgm:cxn modelId="{C75BA7EF-0D09-4EC8-89D4-A84EA7508B81}" srcId="{39B0AC0E-C3F1-4565-87A8-9591B4979733}" destId="{82D0C87B-A510-41A1-9612-9276A5760EAB}" srcOrd="1" destOrd="0" parTransId="{F4471D4E-9E20-4467-A028-6FA61D266C62}" sibTransId="{B7D617A6-0419-4DA1-8A19-F0A6571DF733}"/>
    <dgm:cxn modelId="{0BBEDD7E-CB0A-44DB-96A5-3D263FA63A12}" type="presParOf" srcId="{642062D0-90A4-4CF5-9111-5DA52AFF7B77}" destId="{65EBEFA3-6850-4600-B0B8-2AC8BD20213A}" srcOrd="0" destOrd="0" presId="urn:microsoft.com/office/officeart/2005/8/layout/list1"/>
    <dgm:cxn modelId="{11F6A203-AB3F-4407-8C28-DBFF63490880}" type="presParOf" srcId="{65EBEFA3-6850-4600-B0B8-2AC8BD20213A}" destId="{583F0E35-FB17-4023-AF43-F823304057BF}" srcOrd="0" destOrd="0" presId="urn:microsoft.com/office/officeart/2005/8/layout/list1"/>
    <dgm:cxn modelId="{434F6D8F-7F49-43BD-861D-D1919AD87F26}" type="presParOf" srcId="{65EBEFA3-6850-4600-B0B8-2AC8BD20213A}" destId="{A1BEE9B6-D55D-4D62-9301-7CF451F81C86}" srcOrd="1" destOrd="0" presId="urn:microsoft.com/office/officeart/2005/8/layout/list1"/>
    <dgm:cxn modelId="{45C3BC60-A391-4517-96D2-F1CC4479E525}" type="presParOf" srcId="{642062D0-90A4-4CF5-9111-5DA52AFF7B77}" destId="{82D0DBF8-A183-47D5-B348-814627CAACAB}" srcOrd="1" destOrd="0" presId="urn:microsoft.com/office/officeart/2005/8/layout/list1"/>
    <dgm:cxn modelId="{98C96767-74DC-4678-866B-7C4156C0089F}" type="presParOf" srcId="{642062D0-90A4-4CF5-9111-5DA52AFF7B77}" destId="{FD7496D2-033C-482D-9566-34B9310567F7}" srcOrd="2" destOrd="0" presId="urn:microsoft.com/office/officeart/2005/8/layout/list1"/>
    <dgm:cxn modelId="{61BB7246-3AE0-4002-A727-07FFD7986F8B}" type="presParOf" srcId="{642062D0-90A4-4CF5-9111-5DA52AFF7B77}" destId="{57D7791E-54DA-4C9A-BF50-BD131F905859}" srcOrd="3" destOrd="0" presId="urn:microsoft.com/office/officeart/2005/8/layout/list1"/>
    <dgm:cxn modelId="{5BCC3998-D817-4506-8AB7-BBC67C034AE7}" type="presParOf" srcId="{642062D0-90A4-4CF5-9111-5DA52AFF7B77}" destId="{A815FAAC-4A5F-4780-AD38-B5A40CD0DAF8}" srcOrd="4" destOrd="0" presId="urn:microsoft.com/office/officeart/2005/8/layout/list1"/>
    <dgm:cxn modelId="{A16FBFA8-CC16-4302-9868-F308B77ADC77}" type="presParOf" srcId="{A815FAAC-4A5F-4780-AD38-B5A40CD0DAF8}" destId="{E69CA1EF-AD9E-4E05-8565-E983DD5EF19D}" srcOrd="0" destOrd="0" presId="urn:microsoft.com/office/officeart/2005/8/layout/list1"/>
    <dgm:cxn modelId="{33B097CE-C97A-4A89-8E01-8C15D98B45AB}" type="presParOf" srcId="{A815FAAC-4A5F-4780-AD38-B5A40CD0DAF8}" destId="{20488400-5E98-4935-81EC-3B6547124CAA}" srcOrd="1" destOrd="0" presId="urn:microsoft.com/office/officeart/2005/8/layout/list1"/>
    <dgm:cxn modelId="{73933B1E-E0A2-4EED-8B3D-2B2E7137A00B}" type="presParOf" srcId="{642062D0-90A4-4CF5-9111-5DA52AFF7B77}" destId="{C5571CEC-CEF7-4E61-B7AF-DE03F6B92D4A}" srcOrd="5" destOrd="0" presId="urn:microsoft.com/office/officeart/2005/8/layout/list1"/>
    <dgm:cxn modelId="{4BE70BB7-ED92-4720-82BF-168AC2D4A5C8}" type="presParOf" srcId="{642062D0-90A4-4CF5-9111-5DA52AFF7B77}" destId="{09D63195-3208-412B-ABA9-D0366972AC5D}" srcOrd="6" destOrd="0" presId="urn:microsoft.com/office/officeart/2005/8/layout/list1"/>
    <dgm:cxn modelId="{1A957371-A6C2-4BCA-8518-B85CA71D8A91}" type="presParOf" srcId="{642062D0-90A4-4CF5-9111-5DA52AFF7B77}" destId="{059CAF55-B915-4ED6-B79B-E2B8EE9A41B5}" srcOrd="7" destOrd="0" presId="urn:microsoft.com/office/officeart/2005/8/layout/list1"/>
    <dgm:cxn modelId="{4416B8DC-4295-46A6-B98E-C2195BCABFE1}" type="presParOf" srcId="{642062D0-90A4-4CF5-9111-5DA52AFF7B77}" destId="{CC82149A-E50F-4D76-A88C-D2DC7C0E3BDE}" srcOrd="8" destOrd="0" presId="urn:microsoft.com/office/officeart/2005/8/layout/list1"/>
    <dgm:cxn modelId="{A980D676-647B-4817-9C73-E47D52151472}" type="presParOf" srcId="{CC82149A-E50F-4D76-A88C-D2DC7C0E3BDE}" destId="{78288BEB-C764-4627-9ACD-9B48020C90BB}" srcOrd="0" destOrd="0" presId="urn:microsoft.com/office/officeart/2005/8/layout/list1"/>
    <dgm:cxn modelId="{A0B85244-78C2-4E14-A45E-222AF1DBD9B9}" type="presParOf" srcId="{CC82149A-E50F-4D76-A88C-D2DC7C0E3BDE}" destId="{55BC1F49-70FC-4F13-9115-E8CED1E8A0A7}" srcOrd="1" destOrd="0" presId="urn:microsoft.com/office/officeart/2005/8/layout/list1"/>
    <dgm:cxn modelId="{B1377681-0B96-454A-9D8E-EBE7A1DDE2E7}" type="presParOf" srcId="{642062D0-90A4-4CF5-9111-5DA52AFF7B77}" destId="{D790C264-C65F-4CD8-91AB-0C4886B7AFC5}" srcOrd="9" destOrd="0" presId="urn:microsoft.com/office/officeart/2005/8/layout/list1"/>
    <dgm:cxn modelId="{D564E7D6-8B16-4229-8797-EA2B2AB0C30C}" type="presParOf" srcId="{642062D0-90A4-4CF5-9111-5DA52AFF7B77}" destId="{B34A17E0-F92E-46AA-97A1-B2D6E33EE57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04D8AA1-D5CF-4EEC-959F-28B0740F8960}" type="doc">
      <dgm:prSet loTypeId="urn:microsoft.com/office/officeart/2011/layout/RadialPictureList" loCatId="officeonlin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4EF6BFED-350B-42EC-98AA-71C4BC1F644C}">
      <dgm:prSet phldrT="[Text]"/>
      <dgm:spPr/>
      <dgm:t>
        <a:bodyPr/>
        <a:lstStyle/>
        <a:p>
          <a:r>
            <a:rPr lang="en-IN" b="1" i="0">
              <a:effectLst/>
              <a:latin typeface="sohne"/>
            </a:rPr>
            <a:t>Steps in Strategic Staffing</a:t>
          </a:r>
          <a:endParaRPr lang="en-IN" dirty="0"/>
        </a:p>
      </dgm:t>
    </dgm:pt>
    <dgm:pt modelId="{B9118DB6-920D-489F-9A25-99197361AF3C}" type="parTrans" cxnId="{1E67B6C6-CDA4-4860-A317-0E2DC672E241}">
      <dgm:prSet/>
      <dgm:spPr/>
      <dgm:t>
        <a:bodyPr/>
        <a:lstStyle/>
        <a:p>
          <a:endParaRPr lang="en-IN"/>
        </a:p>
      </dgm:t>
    </dgm:pt>
    <dgm:pt modelId="{27D73D78-BFDF-4195-AC5E-98CFD666029E}" type="sibTrans" cxnId="{1E67B6C6-CDA4-4860-A317-0E2DC672E241}">
      <dgm:prSet/>
      <dgm:spPr/>
      <dgm:t>
        <a:bodyPr/>
        <a:lstStyle/>
        <a:p>
          <a:endParaRPr lang="en-IN"/>
        </a:p>
      </dgm:t>
    </dgm:pt>
    <dgm:pt modelId="{DF3E8464-CFC3-4020-BDBF-3C3B9CD5B5F5}">
      <dgm:prSet phldrT="[Text]"/>
      <dgm:spPr/>
      <dgm:t>
        <a:bodyPr/>
        <a:lstStyle/>
        <a:p>
          <a:r>
            <a:rPr lang="en-IN" b="1" i="0" dirty="0"/>
            <a:t>Identification</a:t>
          </a:r>
          <a:endParaRPr lang="en-IN" dirty="0"/>
        </a:p>
      </dgm:t>
    </dgm:pt>
    <dgm:pt modelId="{1054BA9E-570E-48E6-9AF2-153755340D75}" type="parTrans" cxnId="{EEA5299F-1769-40A9-9539-F1DAD4BDD3E4}">
      <dgm:prSet/>
      <dgm:spPr/>
      <dgm:t>
        <a:bodyPr/>
        <a:lstStyle/>
        <a:p>
          <a:endParaRPr lang="en-IN"/>
        </a:p>
      </dgm:t>
    </dgm:pt>
    <dgm:pt modelId="{E4C5D39F-8336-425D-9C0F-F60A694525DD}" type="sibTrans" cxnId="{EEA5299F-1769-40A9-9539-F1DAD4BDD3E4}">
      <dgm:prSet/>
      <dgm:spPr/>
      <dgm:t>
        <a:bodyPr/>
        <a:lstStyle/>
        <a:p>
          <a:endParaRPr lang="en-IN"/>
        </a:p>
      </dgm:t>
    </dgm:pt>
    <dgm:pt modelId="{9E2F021C-77F6-49DA-B23D-F1D3EC769C26}">
      <dgm:prSet phldrT="[Text]"/>
      <dgm:spPr/>
      <dgm:t>
        <a:bodyPr/>
        <a:lstStyle/>
        <a:p>
          <a:r>
            <a:rPr lang="en-IN" b="1" i="0" dirty="0"/>
            <a:t>Recruiting</a:t>
          </a:r>
          <a:endParaRPr lang="en-IN" dirty="0"/>
        </a:p>
      </dgm:t>
    </dgm:pt>
    <dgm:pt modelId="{4383139F-CCE4-4949-B7C6-452A0F32ABC8}" type="parTrans" cxnId="{E99434A3-A34F-4372-B152-54ACA937578A}">
      <dgm:prSet/>
      <dgm:spPr/>
      <dgm:t>
        <a:bodyPr/>
        <a:lstStyle/>
        <a:p>
          <a:endParaRPr lang="en-IN"/>
        </a:p>
      </dgm:t>
    </dgm:pt>
    <dgm:pt modelId="{C38FD3A3-55A8-4D6F-BCDB-F4E3948674EF}" type="sibTrans" cxnId="{E99434A3-A34F-4372-B152-54ACA937578A}">
      <dgm:prSet/>
      <dgm:spPr/>
      <dgm:t>
        <a:bodyPr/>
        <a:lstStyle/>
        <a:p>
          <a:endParaRPr lang="en-IN"/>
        </a:p>
      </dgm:t>
    </dgm:pt>
    <dgm:pt modelId="{6CD8C141-8679-4D24-9188-CB87D2359C3F}">
      <dgm:prSet phldrT="[Text]"/>
      <dgm:spPr/>
      <dgm:t>
        <a:bodyPr/>
        <a:lstStyle/>
        <a:p>
          <a:r>
            <a:rPr lang="en-IN" b="1" i="0" dirty="0"/>
            <a:t>Development</a:t>
          </a:r>
          <a:endParaRPr lang="en-IN" dirty="0"/>
        </a:p>
      </dgm:t>
    </dgm:pt>
    <dgm:pt modelId="{0F370A18-B47B-4E0C-B58D-5FD338B7D203}" type="parTrans" cxnId="{CBB0BE0A-BB76-427C-B96A-CFF02277C04C}">
      <dgm:prSet/>
      <dgm:spPr/>
      <dgm:t>
        <a:bodyPr/>
        <a:lstStyle/>
        <a:p>
          <a:endParaRPr lang="en-IN"/>
        </a:p>
      </dgm:t>
    </dgm:pt>
    <dgm:pt modelId="{0DF8035B-0292-45DA-B0DF-FB5C84C012A5}" type="sibTrans" cxnId="{CBB0BE0A-BB76-427C-B96A-CFF02277C04C}">
      <dgm:prSet/>
      <dgm:spPr/>
      <dgm:t>
        <a:bodyPr/>
        <a:lstStyle/>
        <a:p>
          <a:endParaRPr lang="en-IN"/>
        </a:p>
      </dgm:t>
    </dgm:pt>
    <dgm:pt modelId="{D34B563D-32AB-45EE-85C9-1DED3DE78DDA}">
      <dgm:prSet phldrT="[Text]"/>
      <dgm:spPr/>
      <dgm:t>
        <a:bodyPr/>
        <a:lstStyle/>
        <a:p>
          <a:r>
            <a:rPr lang="en-IN" b="1" i="0" dirty="0"/>
            <a:t>Retention</a:t>
          </a:r>
          <a:endParaRPr lang="en-IN" dirty="0"/>
        </a:p>
      </dgm:t>
    </dgm:pt>
    <dgm:pt modelId="{29581BA2-4425-4C48-830E-3CBC03CE50AE}" type="parTrans" cxnId="{4C2C05AF-9F36-4C05-855C-BBB0C0DE7CC2}">
      <dgm:prSet/>
      <dgm:spPr/>
      <dgm:t>
        <a:bodyPr/>
        <a:lstStyle/>
        <a:p>
          <a:endParaRPr lang="en-IN"/>
        </a:p>
      </dgm:t>
    </dgm:pt>
    <dgm:pt modelId="{27046B9E-35EA-4834-8506-1A7BB45F94D2}" type="sibTrans" cxnId="{4C2C05AF-9F36-4C05-855C-BBB0C0DE7CC2}">
      <dgm:prSet/>
      <dgm:spPr/>
      <dgm:t>
        <a:bodyPr/>
        <a:lstStyle/>
        <a:p>
          <a:endParaRPr lang="en-IN"/>
        </a:p>
      </dgm:t>
    </dgm:pt>
    <dgm:pt modelId="{BB7CE64D-FAB1-440C-9DF1-7643AA1E7F64}" type="pres">
      <dgm:prSet presAssocID="{004D8AA1-D5CF-4EEC-959F-28B0740F8960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B640660B-EB51-4522-A2A3-AFCF20D0B3AF}" type="pres">
      <dgm:prSet presAssocID="{4EF6BFED-350B-42EC-98AA-71C4BC1F644C}" presName="Parent" presStyleLbl="node1" presStyleIdx="0" presStyleCnt="2">
        <dgm:presLayoutVars>
          <dgm:chMax val="4"/>
          <dgm:chPref val="3"/>
        </dgm:presLayoutVars>
      </dgm:prSet>
      <dgm:spPr/>
    </dgm:pt>
    <dgm:pt modelId="{D3AB7B8A-A695-4610-A89B-81A1EB7BE96C}" type="pres">
      <dgm:prSet presAssocID="{DF3E8464-CFC3-4020-BDBF-3C3B9CD5B5F5}" presName="Accent" presStyleLbl="node1" presStyleIdx="1" presStyleCnt="2"/>
      <dgm:spPr/>
    </dgm:pt>
    <dgm:pt modelId="{7FBECBB1-83C6-4DD4-B8FC-93EA35CCC526}" type="pres">
      <dgm:prSet presAssocID="{DF3E8464-CFC3-4020-BDBF-3C3B9CD5B5F5}" presName="Image1" presStyleLbl="fgImgPlace1" presStyleIdx="0" presStyleCnt="4"/>
      <dgm:spPr/>
    </dgm:pt>
    <dgm:pt modelId="{218F468A-CB54-43ED-A1D7-5E74E926374B}" type="pres">
      <dgm:prSet presAssocID="{DF3E8464-CFC3-4020-BDBF-3C3B9CD5B5F5}" presName="Child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CB5E6F1F-B84E-4950-B29E-BAF3CFF60A75}" type="pres">
      <dgm:prSet presAssocID="{9E2F021C-77F6-49DA-B23D-F1D3EC769C26}" presName="Image2" presStyleCnt="0"/>
      <dgm:spPr/>
    </dgm:pt>
    <dgm:pt modelId="{D787A5EC-9B3C-42C0-A0D0-69A9AFF1720C}" type="pres">
      <dgm:prSet presAssocID="{9E2F021C-77F6-49DA-B23D-F1D3EC769C26}" presName="Image" presStyleLbl="fgImgPlace1" presStyleIdx="1" presStyleCnt="4"/>
      <dgm:spPr/>
    </dgm:pt>
    <dgm:pt modelId="{08457FC7-01FC-4714-BF08-DE5085B2B069}" type="pres">
      <dgm:prSet presAssocID="{9E2F021C-77F6-49DA-B23D-F1D3EC769C26}" presName="Child2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78F81E5A-D7DB-4EAE-A2B4-C7C1736E0101}" type="pres">
      <dgm:prSet presAssocID="{6CD8C141-8679-4D24-9188-CB87D2359C3F}" presName="Image3" presStyleCnt="0"/>
      <dgm:spPr/>
    </dgm:pt>
    <dgm:pt modelId="{E02CA99F-F129-423E-8318-7CAA8EA70047}" type="pres">
      <dgm:prSet presAssocID="{6CD8C141-8679-4D24-9188-CB87D2359C3F}" presName="Image" presStyleLbl="fgImgPlace1" presStyleIdx="2" presStyleCnt="4"/>
      <dgm:spPr/>
    </dgm:pt>
    <dgm:pt modelId="{69D8CBDF-6111-430B-B3CA-98D544D467C8}" type="pres">
      <dgm:prSet presAssocID="{6CD8C141-8679-4D24-9188-CB87D2359C3F}" presName="Child3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4D7B87A7-5F18-4647-8BB9-BB5C3B0F9EAA}" type="pres">
      <dgm:prSet presAssocID="{D34B563D-32AB-45EE-85C9-1DED3DE78DDA}" presName="Image4" presStyleCnt="0"/>
      <dgm:spPr/>
    </dgm:pt>
    <dgm:pt modelId="{8D1F7BA9-BADA-4572-BE5D-B2259A5E2846}" type="pres">
      <dgm:prSet presAssocID="{D34B563D-32AB-45EE-85C9-1DED3DE78DDA}" presName="Image" presStyleLbl="fgImgPlace1" presStyleIdx="3" presStyleCnt="4"/>
      <dgm:spPr/>
    </dgm:pt>
    <dgm:pt modelId="{62A6C20F-A503-4FED-A6FB-E54E308C95DE}" type="pres">
      <dgm:prSet presAssocID="{D34B563D-32AB-45EE-85C9-1DED3DE78DDA}" presName="Child4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BB0BE0A-BB76-427C-B96A-CFF02277C04C}" srcId="{4EF6BFED-350B-42EC-98AA-71C4BC1F644C}" destId="{6CD8C141-8679-4D24-9188-CB87D2359C3F}" srcOrd="2" destOrd="0" parTransId="{0F370A18-B47B-4E0C-B58D-5FD338B7D203}" sibTransId="{0DF8035B-0292-45DA-B0DF-FB5C84C012A5}"/>
    <dgm:cxn modelId="{1D86C128-81F8-40B6-A81D-ABD2FE491D19}" type="presOf" srcId="{6CD8C141-8679-4D24-9188-CB87D2359C3F}" destId="{69D8CBDF-6111-430B-B3CA-98D544D467C8}" srcOrd="0" destOrd="0" presId="urn:microsoft.com/office/officeart/2011/layout/RadialPictureList"/>
    <dgm:cxn modelId="{37789B7F-DE51-49A8-94BA-51E30C8B370C}" type="presOf" srcId="{DF3E8464-CFC3-4020-BDBF-3C3B9CD5B5F5}" destId="{218F468A-CB54-43ED-A1D7-5E74E926374B}" srcOrd="0" destOrd="0" presId="urn:microsoft.com/office/officeart/2011/layout/RadialPictureList"/>
    <dgm:cxn modelId="{4C9FBE84-0CDF-4BB4-A2D2-78E39793075D}" type="presOf" srcId="{4EF6BFED-350B-42EC-98AA-71C4BC1F644C}" destId="{B640660B-EB51-4522-A2A3-AFCF20D0B3AF}" srcOrd="0" destOrd="0" presId="urn:microsoft.com/office/officeart/2011/layout/RadialPictureList"/>
    <dgm:cxn modelId="{EEA5299F-1769-40A9-9539-F1DAD4BDD3E4}" srcId="{4EF6BFED-350B-42EC-98AA-71C4BC1F644C}" destId="{DF3E8464-CFC3-4020-BDBF-3C3B9CD5B5F5}" srcOrd="0" destOrd="0" parTransId="{1054BA9E-570E-48E6-9AF2-153755340D75}" sibTransId="{E4C5D39F-8336-425D-9C0F-F60A694525DD}"/>
    <dgm:cxn modelId="{E99434A3-A34F-4372-B152-54ACA937578A}" srcId="{4EF6BFED-350B-42EC-98AA-71C4BC1F644C}" destId="{9E2F021C-77F6-49DA-B23D-F1D3EC769C26}" srcOrd="1" destOrd="0" parTransId="{4383139F-CCE4-4949-B7C6-452A0F32ABC8}" sibTransId="{C38FD3A3-55A8-4D6F-BCDB-F4E3948674EF}"/>
    <dgm:cxn modelId="{EB2126AB-91F2-4F6A-A135-2C03E39A0159}" type="presOf" srcId="{004D8AA1-D5CF-4EEC-959F-28B0740F8960}" destId="{BB7CE64D-FAB1-440C-9DF1-7643AA1E7F64}" srcOrd="0" destOrd="0" presId="urn:microsoft.com/office/officeart/2011/layout/RadialPictureList"/>
    <dgm:cxn modelId="{A70C60AD-5BA1-47D9-B6C0-75A5A6430357}" type="presOf" srcId="{D34B563D-32AB-45EE-85C9-1DED3DE78DDA}" destId="{62A6C20F-A503-4FED-A6FB-E54E308C95DE}" srcOrd="0" destOrd="0" presId="urn:microsoft.com/office/officeart/2011/layout/RadialPictureList"/>
    <dgm:cxn modelId="{4C2C05AF-9F36-4C05-855C-BBB0C0DE7CC2}" srcId="{4EF6BFED-350B-42EC-98AA-71C4BC1F644C}" destId="{D34B563D-32AB-45EE-85C9-1DED3DE78DDA}" srcOrd="3" destOrd="0" parTransId="{29581BA2-4425-4C48-830E-3CBC03CE50AE}" sibTransId="{27046B9E-35EA-4834-8506-1A7BB45F94D2}"/>
    <dgm:cxn modelId="{1E67B6C6-CDA4-4860-A317-0E2DC672E241}" srcId="{004D8AA1-D5CF-4EEC-959F-28B0740F8960}" destId="{4EF6BFED-350B-42EC-98AA-71C4BC1F644C}" srcOrd="0" destOrd="0" parTransId="{B9118DB6-920D-489F-9A25-99197361AF3C}" sibTransId="{27D73D78-BFDF-4195-AC5E-98CFD666029E}"/>
    <dgm:cxn modelId="{3EB2FAF7-F600-41B3-A231-A797308CA654}" type="presOf" srcId="{9E2F021C-77F6-49DA-B23D-F1D3EC769C26}" destId="{08457FC7-01FC-4714-BF08-DE5085B2B069}" srcOrd="0" destOrd="0" presId="urn:microsoft.com/office/officeart/2011/layout/RadialPictureList"/>
    <dgm:cxn modelId="{6BA002CE-EFFB-4CDA-B17A-4EE8CD6C807F}" type="presParOf" srcId="{BB7CE64D-FAB1-440C-9DF1-7643AA1E7F64}" destId="{B640660B-EB51-4522-A2A3-AFCF20D0B3AF}" srcOrd="0" destOrd="0" presId="urn:microsoft.com/office/officeart/2011/layout/RadialPictureList"/>
    <dgm:cxn modelId="{ACB40560-9A58-40C3-BB87-CA0D91D861A2}" type="presParOf" srcId="{BB7CE64D-FAB1-440C-9DF1-7643AA1E7F64}" destId="{D3AB7B8A-A695-4610-A89B-81A1EB7BE96C}" srcOrd="1" destOrd="0" presId="urn:microsoft.com/office/officeart/2011/layout/RadialPictureList"/>
    <dgm:cxn modelId="{314EA5EF-37B6-4BD7-BF8F-4C061F06956C}" type="presParOf" srcId="{BB7CE64D-FAB1-440C-9DF1-7643AA1E7F64}" destId="{7FBECBB1-83C6-4DD4-B8FC-93EA35CCC526}" srcOrd="2" destOrd="0" presId="urn:microsoft.com/office/officeart/2011/layout/RadialPictureList"/>
    <dgm:cxn modelId="{C213C24A-2F71-4089-9CAE-694498AE7B95}" type="presParOf" srcId="{BB7CE64D-FAB1-440C-9DF1-7643AA1E7F64}" destId="{218F468A-CB54-43ED-A1D7-5E74E926374B}" srcOrd="3" destOrd="0" presId="urn:microsoft.com/office/officeart/2011/layout/RadialPictureList"/>
    <dgm:cxn modelId="{DA528F93-840A-405C-BFCA-FBC8832B9E93}" type="presParOf" srcId="{BB7CE64D-FAB1-440C-9DF1-7643AA1E7F64}" destId="{CB5E6F1F-B84E-4950-B29E-BAF3CFF60A75}" srcOrd="4" destOrd="0" presId="urn:microsoft.com/office/officeart/2011/layout/RadialPictureList"/>
    <dgm:cxn modelId="{BA2390F6-D1CB-46A6-9BDA-BB54E14011E9}" type="presParOf" srcId="{CB5E6F1F-B84E-4950-B29E-BAF3CFF60A75}" destId="{D787A5EC-9B3C-42C0-A0D0-69A9AFF1720C}" srcOrd="0" destOrd="0" presId="urn:microsoft.com/office/officeart/2011/layout/RadialPictureList"/>
    <dgm:cxn modelId="{9C8A157C-D990-481C-B6CC-21CC5F1BA444}" type="presParOf" srcId="{BB7CE64D-FAB1-440C-9DF1-7643AA1E7F64}" destId="{08457FC7-01FC-4714-BF08-DE5085B2B069}" srcOrd="5" destOrd="0" presId="urn:microsoft.com/office/officeart/2011/layout/RadialPictureList"/>
    <dgm:cxn modelId="{C911B475-D64F-48E4-A9CD-A03720A43D69}" type="presParOf" srcId="{BB7CE64D-FAB1-440C-9DF1-7643AA1E7F64}" destId="{78F81E5A-D7DB-4EAE-A2B4-C7C1736E0101}" srcOrd="6" destOrd="0" presId="urn:microsoft.com/office/officeart/2011/layout/RadialPictureList"/>
    <dgm:cxn modelId="{CE6DBD76-71BE-4A84-BC71-6D7D2E339212}" type="presParOf" srcId="{78F81E5A-D7DB-4EAE-A2B4-C7C1736E0101}" destId="{E02CA99F-F129-423E-8318-7CAA8EA70047}" srcOrd="0" destOrd="0" presId="urn:microsoft.com/office/officeart/2011/layout/RadialPictureList"/>
    <dgm:cxn modelId="{A4A342F6-94EE-4D11-9165-361F5AD26440}" type="presParOf" srcId="{BB7CE64D-FAB1-440C-9DF1-7643AA1E7F64}" destId="{69D8CBDF-6111-430B-B3CA-98D544D467C8}" srcOrd="7" destOrd="0" presId="urn:microsoft.com/office/officeart/2011/layout/RadialPictureList"/>
    <dgm:cxn modelId="{42F85719-512C-4D53-AA59-9109FA72D1F7}" type="presParOf" srcId="{BB7CE64D-FAB1-440C-9DF1-7643AA1E7F64}" destId="{4D7B87A7-5F18-4647-8BB9-BB5C3B0F9EAA}" srcOrd="8" destOrd="0" presId="urn:microsoft.com/office/officeart/2011/layout/RadialPictureList"/>
    <dgm:cxn modelId="{92A47651-386A-48DE-99CF-DB74302734E9}" type="presParOf" srcId="{4D7B87A7-5F18-4647-8BB9-BB5C3B0F9EAA}" destId="{8D1F7BA9-BADA-4572-BE5D-B2259A5E2846}" srcOrd="0" destOrd="0" presId="urn:microsoft.com/office/officeart/2011/layout/RadialPictureList"/>
    <dgm:cxn modelId="{BDBEFB49-A2B5-4695-B6E2-FD04F7D58030}" type="presParOf" srcId="{BB7CE64D-FAB1-440C-9DF1-7643AA1E7F64}" destId="{62A6C20F-A503-4FED-A6FB-E54E308C95DE}" srcOrd="9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8F9755B-386F-40DB-B2A3-3B27ADEBB8AC}" type="doc">
      <dgm:prSet loTypeId="urn:microsoft.com/office/officeart/2005/8/layout/cycle5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A03467C8-3458-4CF0-AC76-60BC1ECE3950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N" b="0" i="0" dirty="0"/>
            <a:t>Internal job posting.</a:t>
          </a:r>
          <a:endParaRPr lang="en-IN" dirty="0"/>
        </a:p>
      </dgm:t>
    </dgm:pt>
    <dgm:pt modelId="{3B8A475F-629A-4098-BCD2-D79542F0CE5A}" type="parTrans" cxnId="{8591F7E7-2797-4AE8-A2EA-C31EC8E124FA}">
      <dgm:prSet/>
      <dgm:spPr/>
      <dgm:t>
        <a:bodyPr/>
        <a:lstStyle/>
        <a:p>
          <a:endParaRPr lang="en-IN"/>
        </a:p>
      </dgm:t>
    </dgm:pt>
    <dgm:pt modelId="{979D9E3B-D0FF-4280-AB07-8190BE5FC496}" type="sibTrans" cxnId="{8591F7E7-2797-4AE8-A2EA-C31EC8E124FA}">
      <dgm:prSet/>
      <dgm:spPr/>
      <dgm:t>
        <a:bodyPr/>
        <a:lstStyle/>
        <a:p>
          <a:endParaRPr lang="en-IN"/>
        </a:p>
      </dgm:t>
    </dgm:pt>
    <dgm:pt modelId="{4C42CCED-1F0F-4CBF-A67C-3CD3450A075D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N" b="0" i="0"/>
            <a:t>Nomination by manager.</a:t>
          </a:r>
        </a:p>
      </dgm:t>
    </dgm:pt>
    <dgm:pt modelId="{E2546194-EC12-467A-854C-0212F0862928}" type="parTrans" cxnId="{142B6A2E-4DE7-4AC2-8959-3C3A6770D360}">
      <dgm:prSet/>
      <dgm:spPr/>
      <dgm:t>
        <a:bodyPr/>
        <a:lstStyle/>
        <a:p>
          <a:endParaRPr lang="en-IN"/>
        </a:p>
      </dgm:t>
    </dgm:pt>
    <dgm:pt modelId="{82041646-A139-4ACE-A2FD-1AE0FA98E105}" type="sibTrans" cxnId="{142B6A2E-4DE7-4AC2-8959-3C3A6770D360}">
      <dgm:prSet/>
      <dgm:spPr/>
      <dgm:t>
        <a:bodyPr/>
        <a:lstStyle/>
        <a:p>
          <a:endParaRPr lang="en-IN"/>
        </a:p>
      </dgm:t>
    </dgm:pt>
    <dgm:pt modelId="{3FF312F9-1450-4EF2-9D45-29C5FB1AA99F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Knowledge, skills and abilities database.</a:t>
          </a:r>
        </a:p>
      </dgm:t>
    </dgm:pt>
    <dgm:pt modelId="{C8E71230-DEB7-4C9E-AA0F-93233150E091}" type="parTrans" cxnId="{79AE8D04-F649-4CA8-A042-F36E5B5BD797}">
      <dgm:prSet/>
      <dgm:spPr/>
      <dgm:t>
        <a:bodyPr/>
        <a:lstStyle/>
        <a:p>
          <a:endParaRPr lang="en-IN"/>
        </a:p>
      </dgm:t>
    </dgm:pt>
    <dgm:pt modelId="{3019FB8E-D27F-4768-9929-E96527D3DD4D}" type="sibTrans" cxnId="{79AE8D04-F649-4CA8-A042-F36E5B5BD797}">
      <dgm:prSet/>
      <dgm:spPr/>
      <dgm:t>
        <a:bodyPr/>
        <a:lstStyle/>
        <a:p>
          <a:endParaRPr lang="en-IN"/>
        </a:p>
      </dgm:t>
    </dgm:pt>
    <dgm:pt modelId="{2585A0C6-7900-42BD-841E-8A6D5390CDA8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N" b="0" i="0"/>
            <a:t>Succession planning.</a:t>
          </a:r>
        </a:p>
      </dgm:t>
    </dgm:pt>
    <dgm:pt modelId="{68A6955B-4D82-4EDE-B0C5-A4F7D0CA6D47}" type="parTrans" cxnId="{AAB20BCC-6657-456F-9905-8CAC6AEEBF30}">
      <dgm:prSet/>
      <dgm:spPr/>
      <dgm:t>
        <a:bodyPr/>
        <a:lstStyle/>
        <a:p>
          <a:endParaRPr lang="en-IN"/>
        </a:p>
      </dgm:t>
    </dgm:pt>
    <dgm:pt modelId="{BAC49296-EF61-4358-AB8F-644E293AF7A3}" type="sibTrans" cxnId="{AAB20BCC-6657-456F-9905-8CAC6AEEBF30}">
      <dgm:prSet/>
      <dgm:spPr/>
      <dgm:t>
        <a:bodyPr/>
        <a:lstStyle/>
        <a:p>
          <a:endParaRPr lang="en-IN"/>
        </a:p>
      </dgm:t>
    </dgm:pt>
    <dgm:pt modelId="{E5C9AA0F-FE49-4380-8703-4CFFF17AFD63}" type="pres">
      <dgm:prSet presAssocID="{D8F9755B-386F-40DB-B2A3-3B27ADEBB8AC}" presName="cycle" presStyleCnt="0">
        <dgm:presLayoutVars>
          <dgm:dir/>
          <dgm:resizeHandles val="exact"/>
        </dgm:presLayoutVars>
      </dgm:prSet>
      <dgm:spPr/>
    </dgm:pt>
    <dgm:pt modelId="{AD727E57-53FA-4294-99AD-8EF67C48E0B2}" type="pres">
      <dgm:prSet presAssocID="{A03467C8-3458-4CF0-AC76-60BC1ECE3950}" presName="node" presStyleLbl="node1" presStyleIdx="0" presStyleCnt="4">
        <dgm:presLayoutVars>
          <dgm:bulletEnabled val="1"/>
        </dgm:presLayoutVars>
      </dgm:prSet>
      <dgm:spPr/>
    </dgm:pt>
    <dgm:pt modelId="{8CDD94C5-7D7C-488B-B8D3-3A175254229B}" type="pres">
      <dgm:prSet presAssocID="{A03467C8-3458-4CF0-AC76-60BC1ECE3950}" presName="spNode" presStyleCnt="0"/>
      <dgm:spPr/>
    </dgm:pt>
    <dgm:pt modelId="{5A292F17-5172-4E2F-ACF0-275B3CA5D4FC}" type="pres">
      <dgm:prSet presAssocID="{979D9E3B-D0FF-4280-AB07-8190BE5FC496}" presName="sibTrans" presStyleLbl="sibTrans1D1" presStyleIdx="0" presStyleCnt="4"/>
      <dgm:spPr/>
    </dgm:pt>
    <dgm:pt modelId="{E5AACB3B-5ACB-494E-A8E9-766B9DC8C9D4}" type="pres">
      <dgm:prSet presAssocID="{4C42CCED-1F0F-4CBF-A67C-3CD3450A075D}" presName="node" presStyleLbl="node1" presStyleIdx="1" presStyleCnt="4">
        <dgm:presLayoutVars>
          <dgm:bulletEnabled val="1"/>
        </dgm:presLayoutVars>
      </dgm:prSet>
      <dgm:spPr/>
    </dgm:pt>
    <dgm:pt modelId="{9B946E27-05CB-48DF-B9A7-20FE6B5E0E5B}" type="pres">
      <dgm:prSet presAssocID="{4C42CCED-1F0F-4CBF-A67C-3CD3450A075D}" presName="spNode" presStyleCnt="0"/>
      <dgm:spPr/>
    </dgm:pt>
    <dgm:pt modelId="{7FFB6D4F-26A4-4539-8BE6-AFE33CAE6454}" type="pres">
      <dgm:prSet presAssocID="{82041646-A139-4ACE-A2FD-1AE0FA98E105}" presName="sibTrans" presStyleLbl="sibTrans1D1" presStyleIdx="1" presStyleCnt="4"/>
      <dgm:spPr/>
    </dgm:pt>
    <dgm:pt modelId="{33BFA989-1F26-4902-A642-663786D6A599}" type="pres">
      <dgm:prSet presAssocID="{3FF312F9-1450-4EF2-9D45-29C5FB1AA99F}" presName="node" presStyleLbl="node1" presStyleIdx="2" presStyleCnt="4">
        <dgm:presLayoutVars>
          <dgm:bulletEnabled val="1"/>
        </dgm:presLayoutVars>
      </dgm:prSet>
      <dgm:spPr/>
    </dgm:pt>
    <dgm:pt modelId="{F9F9A216-EA69-4279-A1A5-0C82EDC88ADF}" type="pres">
      <dgm:prSet presAssocID="{3FF312F9-1450-4EF2-9D45-29C5FB1AA99F}" presName="spNode" presStyleCnt="0"/>
      <dgm:spPr/>
    </dgm:pt>
    <dgm:pt modelId="{23F15171-53DF-4D21-A064-8C07FF49ADCA}" type="pres">
      <dgm:prSet presAssocID="{3019FB8E-D27F-4768-9929-E96527D3DD4D}" presName="sibTrans" presStyleLbl="sibTrans1D1" presStyleIdx="2" presStyleCnt="4"/>
      <dgm:spPr/>
    </dgm:pt>
    <dgm:pt modelId="{DF398DDF-E4DE-4319-BB4E-5AAF953984E5}" type="pres">
      <dgm:prSet presAssocID="{2585A0C6-7900-42BD-841E-8A6D5390CDA8}" presName="node" presStyleLbl="node1" presStyleIdx="3" presStyleCnt="4">
        <dgm:presLayoutVars>
          <dgm:bulletEnabled val="1"/>
        </dgm:presLayoutVars>
      </dgm:prSet>
      <dgm:spPr/>
    </dgm:pt>
    <dgm:pt modelId="{4EC2BA9B-A6B7-4F0E-9A65-C6CC409A80AC}" type="pres">
      <dgm:prSet presAssocID="{2585A0C6-7900-42BD-841E-8A6D5390CDA8}" presName="spNode" presStyleCnt="0"/>
      <dgm:spPr/>
    </dgm:pt>
    <dgm:pt modelId="{319AA7F0-C76B-41D2-A5FE-A53A1C4714EC}" type="pres">
      <dgm:prSet presAssocID="{BAC49296-EF61-4358-AB8F-644E293AF7A3}" presName="sibTrans" presStyleLbl="sibTrans1D1" presStyleIdx="3" presStyleCnt="4"/>
      <dgm:spPr/>
    </dgm:pt>
  </dgm:ptLst>
  <dgm:cxnLst>
    <dgm:cxn modelId="{79AE8D04-F649-4CA8-A042-F36E5B5BD797}" srcId="{D8F9755B-386F-40DB-B2A3-3B27ADEBB8AC}" destId="{3FF312F9-1450-4EF2-9D45-29C5FB1AA99F}" srcOrd="2" destOrd="0" parTransId="{C8E71230-DEB7-4C9E-AA0F-93233150E091}" sibTransId="{3019FB8E-D27F-4768-9929-E96527D3DD4D}"/>
    <dgm:cxn modelId="{142B6A2E-4DE7-4AC2-8959-3C3A6770D360}" srcId="{D8F9755B-386F-40DB-B2A3-3B27ADEBB8AC}" destId="{4C42CCED-1F0F-4CBF-A67C-3CD3450A075D}" srcOrd="1" destOrd="0" parTransId="{E2546194-EC12-467A-854C-0212F0862928}" sibTransId="{82041646-A139-4ACE-A2FD-1AE0FA98E105}"/>
    <dgm:cxn modelId="{4474C738-E952-4BE3-AB6B-D623175CE147}" type="presOf" srcId="{979D9E3B-D0FF-4280-AB07-8190BE5FC496}" destId="{5A292F17-5172-4E2F-ACF0-275B3CA5D4FC}" srcOrd="0" destOrd="0" presId="urn:microsoft.com/office/officeart/2005/8/layout/cycle5"/>
    <dgm:cxn modelId="{AA45C444-5AF5-49CF-9222-4F9D9F6D0B22}" type="presOf" srcId="{A03467C8-3458-4CF0-AC76-60BC1ECE3950}" destId="{AD727E57-53FA-4294-99AD-8EF67C48E0B2}" srcOrd="0" destOrd="0" presId="urn:microsoft.com/office/officeart/2005/8/layout/cycle5"/>
    <dgm:cxn modelId="{511B144C-2702-48DE-B5C9-52E3D618620A}" type="presOf" srcId="{3019FB8E-D27F-4768-9929-E96527D3DD4D}" destId="{23F15171-53DF-4D21-A064-8C07FF49ADCA}" srcOrd="0" destOrd="0" presId="urn:microsoft.com/office/officeart/2005/8/layout/cycle5"/>
    <dgm:cxn modelId="{43287270-F8DA-46F3-858E-9048AD2F4B77}" type="presOf" srcId="{82041646-A139-4ACE-A2FD-1AE0FA98E105}" destId="{7FFB6D4F-26A4-4539-8BE6-AFE33CAE6454}" srcOrd="0" destOrd="0" presId="urn:microsoft.com/office/officeart/2005/8/layout/cycle5"/>
    <dgm:cxn modelId="{AEB76497-AEF1-4D03-9940-A3F30A12A8DD}" type="presOf" srcId="{D8F9755B-386F-40DB-B2A3-3B27ADEBB8AC}" destId="{E5C9AA0F-FE49-4380-8703-4CFFF17AFD63}" srcOrd="0" destOrd="0" presId="urn:microsoft.com/office/officeart/2005/8/layout/cycle5"/>
    <dgm:cxn modelId="{583672B1-29E9-4934-9FFF-6BD39F1D0D0B}" type="presOf" srcId="{3FF312F9-1450-4EF2-9D45-29C5FB1AA99F}" destId="{33BFA989-1F26-4902-A642-663786D6A599}" srcOrd="0" destOrd="0" presId="urn:microsoft.com/office/officeart/2005/8/layout/cycle5"/>
    <dgm:cxn modelId="{43ACD7C5-E209-4ECD-A351-D29D9A0BF45F}" type="presOf" srcId="{4C42CCED-1F0F-4CBF-A67C-3CD3450A075D}" destId="{E5AACB3B-5ACB-494E-A8E9-766B9DC8C9D4}" srcOrd="0" destOrd="0" presId="urn:microsoft.com/office/officeart/2005/8/layout/cycle5"/>
    <dgm:cxn modelId="{AAB20BCC-6657-456F-9905-8CAC6AEEBF30}" srcId="{D8F9755B-386F-40DB-B2A3-3B27ADEBB8AC}" destId="{2585A0C6-7900-42BD-841E-8A6D5390CDA8}" srcOrd="3" destOrd="0" parTransId="{68A6955B-4D82-4EDE-B0C5-A4F7D0CA6D47}" sibTransId="{BAC49296-EF61-4358-AB8F-644E293AF7A3}"/>
    <dgm:cxn modelId="{2726A8CC-A69F-4E8E-8B6B-6A4C1BA70A17}" type="presOf" srcId="{BAC49296-EF61-4358-AB8F-644E293AF7A3}" destId="{319AA7F0-C76B-41D2-A5FE-A53A1C4714EC}" srcOrd="0" destOrd="0" presId="urn:microsoft.com/office/officeart/2005/8/layout/cycle5"/>
    <dgm:cxn modelId="{8591F7E7-2797-4AE8-A2EA-C31EC8E124FA}" srcId="{D8F9755B-386F-40DB-B2A3-3B27ADEBB8AC}" destId="{A03467C8-3458-4CF0-AC76-60BC1ECE3950}" srcOrd="0" destOrd="0" parTransId="{3B8A475F-629A-4098-BCD2-D79542F0CE5A}" sibTransId="{979D9E3B-D0FF-4280-AB07-8190BE5FC496}"/>
    <dgm:cxn modelId="{3653ACF4-B398-4743-80FA-0A426612486A}" type="presOf" srcId="{2585A0C6-7900-42BD-841E-8A6D5390CDA8}" destId="{DF398DDF-E4DE-4319-BB4E-5AAF953984E5}" srcOrd="0" destOrd="0" presId="urn:microsoft.com/office/officeart/2005/8/layout/cycle5"/>
    <dgm:cxn modelId="{F027E2CA-1F17-4827-B661-D6362A7F1259}" type="presParOf" srcId="{E5C9AA0F-FE49-4380-8703-4CFFF17AFD63}" destId="{AD727E57-53FA-4294-99AD-8EF67C48E0B2}" srcOrd="0" destOrd="0" presId="urn:microsoft.com/office/officeart/2005/8/layout/cycle5"/>
    <dgm:cxn modelId="{36158CFC-3318-495D-80B5-ED494C7C528B}" type="presParOf" srcId="{E5C9AA0F-FE49-4380-8703-4CFFF17AFD63}" destId="{8CDD94C5-7D7C-488B-B8D3-3A175254229B}" srcOrd="1" destOrd="0" presId="urn:microsoft.com/office/officeart/2005/8/layout/cycle5"/>
    <dgm:cxn modelId="{4E23E375-5549-4231-A5DA-AC3FEB89C0D3}" type="presParOf" srcId="{E5C9AA0F-FE49-4380-8703-4CFFF17AFD63}" destId="{5A292F17-5172-4E2F-ACF0-275B3CA5D4FC}" srcOrd="2" destOrd="0" presId="urn:microsoft.com/office/officeart/2005/8/layout/cycle5"/>
    <dgm:cxn modelId="{43F1CB8A-BA9E-43F0-922D-E344FFBD46A0}" type="presParOf" srcId="{E5C9AA0F-FE49-4380-8703-4CFFF17AFD63}" destId="{E5AACB3B-5ACB-494E-A8E9-766B9DC8C9D4}" srcOrd="3" destOrd="0" presId="urn:microsoft.com/office/officeart/2005/8/layout/cycle5"/>
    <dgm:cxn modelId="{F4336239-F71A-43FE-9EF5-1E23C82A5A0B}" type="presParOf" srcId="{E5C9AA0F-FE49-4380-8703-4CFFF17AFD63}" destId="{9B946E27-05CB-48DF-B9A7-20FE6B5E0E5B}" srcOrd="4" destOrd="0" presId="urn:microsoft.com/office/officeart/2005/8/layout/cycle5"/>
    <dgm:cxn modelId="{CCB4EAB0-4FC8-4551-8D4D-F26E1C1DF6F5}" type="presParOf" srcId="{E5C9AA0F-FE49-4380-8703-4CFFF17AFD63}" destId="{7FFB6D4F-26A4-4539-8BE6-AFE33CAE6454}" srcOrd="5" destOrd="0" presId="urn:microsoft.com/office/officeart/2005/8/layout/cycle5"/>
    <dgm:cxn modelId="{228C139B-07D2-486C-8DCA-B84B5EF2EFE1}" type="presParOf" srcId="{E5C9AA0F-FE49-4380-8703-4CFFF17AFD63}" destId="{33BFA989-1F26-4902-A642-663786D6A599}" srcOrd="6" destOrd="0" presId="urn:microsoft.com/office/officeart/2005/8/layout/cycle5"/>
    <dgm:cxn modelId="{377B2030-15E5-4C39-8F19-DD272F9D2C51}" type="presParOf" srcId="{E5C9AA0F-FE49-4380-8703-4CFFF17AFD63}" destId="{F9F9A216-EA69-4279-A1A5-0C82EDC88ADF}" srcOrd="7" destOrd="0" presId="urn:microsoft.com/office/officeart/2005/8/layout/cycle5"/>
    <dgm:cxn modelId="{1128B40D-FA86-45A4-B46D-26E7D413E8D2}" type="presParOf" srcId="{E5C9AA0F-FE49-4380-8703-4CFFF17AFD63}" destId="{23F15171-53DF-4D21-A064-8C07FF49ADCA}" srcOrd="8" destOrd="0" presId="urn:microsoft.com/office/officeart/2005/8/layout/cycle5"/>
    <dgm:cxn modelId="{97CEE0CB-A061-4BD9-AF3D-AF885828A29F}" type="presParOf" srcId="{E5C9AA0F-FE49-4380-8703-4CFFF17AFD63}" destId="{DF398DDF-E4DE-4319-BB4E-5AAF953984E5}" srcOrd="9" destOrd="0" presId="urn:microsoft.com/office/officeart/2005/8/layout/cycle5"/>
    <dgm:cxn modelId="{7196204A-D63B-4250-9439-C15EA2522F2C}" type="presParOf" srcId="{E5C9AA0F-FE49-4380-8703-4CFFF17AFD63}" destId="{4EC2BA9B-A6B7-4F0E-9A65-C6CC409A80AC}" srcOrd="10" destOrd="0" presId="urn:microsoft.com/office/officeart/2005/8/layout/cycle5"/>
    <dgm:cxn modelId="{ED7161D3-E817-4C47-A3F2-D6F1943227EC}" type="presParOf" srcId="{E5C9AA0F-FE49-4380-8703-4CFFF17AFD63}" destId="{319AA7F0-C76B-41D2-A5FE-A53A1C4714EC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A085E8F-890A-4C09-A775-203776108BAE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69DB97CB-7333-408B-AA31-A4B212B169FB}">
      <dgm:prSet phldrT="[Text]"/>
      <dgm:spPr/>
      <dgm:t>
        <a:bodyPr/>
        <a:lstStyle/>
        <a:p>
          <a:r>
            <a:rPr lang="en-IN" dirty="0"/>
            <a:t>Seek buy-in</a:t>
          </a:r>
        </a:p>
      </dgm:t>
    </dgm:pt>
    <dgm:pt modelId="{87C98EF6-26C8-47D9-9510-935A26E66DDC}" type="parTrans" cxnId="{88AE151B-811F-428E-8E8D-DEA2C8EFE99F}">
      <dgm:prSet/>
      <dgm:spPr/>
      <dgm:t>
        <a:bodyPr/>
        <a:lstStyle/>
        <a:p>
          <a:endParaRPr lang="en-IN"/>
        </a:p>
      </dgm:t>
    </dgm:pt>
    <dgm:pt modelId="{6759F2F6-3221-414B-A5B0-666CDD5BF163}" type="sibTrans" cxnId="{88AE151B-811F-428E-8E8D-DEA2C8EFE99F}">
      <dgm:prSet/>
      <dgm:spPr/>
      <dgm:t>
        <a:bodyPr/>
        <a:lstStyle/>
        <a:p>
          <a:endParaRPr lang="en-IN"/>
        </a:p>
      </dgm:t>
    </dgm:pt>
    <dgm:pt modelId="{965D99B6-D710-4514-BE12-E1248FD58453}">
      <dgm:prSet phldrT="[Text]"/>
      <dgm:spPr/>
      <dgm:t>
        <a:bodyPr/>
        <a:lstStyle/>
        <a:p>
          <a:r>
            <a:rPr lang="en-IN" dirty="0"/>
            <a:t> Encourage contributions</a:t>
          </a:r>
        </a:p>
      </dgm:t>
    </dgm:pt>
    <dgm:pt modelId="{8B106103-45A0-4799-959B-ED9049F84D2F}" type="parTrans" cxnId="{D2509C74-1A94-4521-A890-1D5935DE3B63}">
      <dgm:prSet/>
      <dgm:spPr/>
      <dgm:t>
        <a:bodyPr/>
        <a:lstStyle/>
        <a:p>
          <a:endParaRPr lang="en-IN"/>
        </a:p>
      </dgm:t>
    </dgm:pt>
    <dgm:pt modelId="{FDC2648C-B80E-4E1E-86CA-A64F09D2E3D6}" type="sibTrans" cxnId="{D2509C74-1A94-4521-A890-1D5935DE3B63}">
      <dgm:prSet/>
      <dgm:spPr/>
      <dgm:t>
        <a:bodyPr/>
        <a:lstStyle/>
        <a:p>
          <a:endParaRPr lang="en-IN"/>
        </a:p>
      </dgm:t>
    </dgm:pt>
    <dgm:pt modelId="{A34B9054-DA23-4EEB-8732-FC224322B356}">
      <dgm:prSet phldrT="[Text]"/>
      <dgm:spPr/>
      <dgm:t>
        <a:bodyPr/>
        <a:lstStyle/>
        <a:p>
          <a:r>
            <a:rPr lang="en-IN" dirty="0"/>
            <a:t>Recognize employees</a:t>
          </a:r>
        </a:p>
      </dgm:t>
    </dgm:pt>
    <dgm:pt modelId="{D142B141-C1B7-4510-94A0-C8AF821478C4}" type="parTrans" cxnId="{483B0BD8-832E-457A-A286-458B1B7D253F}">
      <dgm:prSet/>
      <dgm:spPr/>
      <dgm:t>
        <a:bodyPr/>
        <a:lstStyle/>
        <a:p>
          <a:endParaRPr lang="en-IN"/>
        </a:p>
      </dgm:t>
    </dgm:pt>
    <dgm:pt modelId="{8575C195-E2FD-4DCC-A185-E9E282C5A55F}" type="sibTrans" cxnId="{483B0BD8-832E-457A-A286-458B1B7D253F}">
      <dgm:prSet/>
      <dgm:spPr/>
      <dgm:t>
        <a:bodyPr/>
        <a:lstStyle/>
        <a:p>
          <a:endParaRPr lang="en-IN"/>
        </a:p>
      </dgm:t>
    </dgm:pt>
    <dgm:pt modelId="{804CB732-0A2B-425C-B9BF-0DE86E4B1046}">
      <dgm:prSet phldrT="[Text]"/>
      <dgm:spPr/>
      <dgm:t>
        <a:bodyPr/>
        <a:lstStyle/>
        <a:p>
          <a:r>
            <a:rPr lang="en-US" dirty="0"/>
            <a:t>Nip negativity in the bud</a:t>
          </a:r>
          <a:endParaRPr lang="en-IN" dirty="0"/>
        </a:p>
      </dgm:t>
    </dgm:pt>
    <dgm:pt modelId="{2C257D9F-56CB-48AC-883F-4612373EA577}" type="parTrans" cxnId="{E03BDE14-364C-476C-8E67-C8762B00831A}">
      <dgm:prSet/>
      <dgm:spPr/>
    </dgm:pt>
    <dgm:pt modelId="{E091F2A3-CF3A-4672-B82C-9FB0D1E03378}" type="sibTrans" cxnId="{E03BDE14-364C-476C-8E67-C8762B00831A}">
      <dgm:prSet/>
      <dgm:spPr/>
    </dgm:pt>
    <dgm:pt modelId="{E3AF6515-5CA4-41FD-8DCE-750C1FE2DA9E}">
      <dgm:prSet phldrT="[Text]"/>
      <dgm:spPr/>
      <dgm:t>
        <a:bodyPr/>
        <a:lstStyle/>
        <a:p>
          <a:r>
            <a:rPr lang="en-IN" dirty="0"/>
            <a:t>Keep employees informed.</a:t>
          </a:r>
        </a:p>
      </dgm:t>
    </dgm:pt>
    <dgm:pt modelId="{BDAD937C-9FDE-40E1-A1C9-50031B5F732E}" type="parTrans" cxnId="{B257BC0B-8DFF-41E4-A688-4A6302EFD14C}">
      <dgm:prSet/>
      <dgm:spPr/>
    </dgm:pt>
    <dgm:pt modelId="{74155024-651A-4031-AD97-D1ADBD4F82AA}" type="sibTrans" cxnId="{B257BC0B-8DFF-41E4-A688-4A6302EFD14C}">
      <dgm:prSet/>
      <dgm:spPr/>
    </dgm:pt>
    <dgm:pt modelId="{ECDD15B4-B440-4495-B943-65FE398377EC}" type="pres">
      <dgm:prSet presAssocID="{EA085E8F-890A-4C09-A775-203776108BAE}" presName="linear" presStyleCnt="0">
        <dgm:presLayoutVars>
          <dgm:dir/>
          <dgm:animLvl val="lvl"/>
          <dgm:resizeHandles val="exact"/>
        </dgm:presLayoutVars>
      </dgm:prSet>
      <dgm:spPr/>
    </dgm:pt>
    <dgm:pt modelId="{468EC451-86B4-45F1-B078-D9EAC96695A8}" type="pres">
      <dgm:prSet presAssocID="{69DB97CB-7333-408B-AA31-A4B212B169FB}" presName="parentLin" presStyleCnt="0"/>
      <dgm:spPr/>
    </dgm:pt>
    <dgm:pt modelId="{A1D4CA82-6502-4CFE-8950-1B43588E8962}" type="pres">
      <dgm:prSet presAssocID="{69DB97CB-7333-408B-AA31-A4B212B169FB}" presName="parentLeftMargin" presStyleLbl="node1" presStyleIdx="0" presStyleCnt="5"/>
      <dgm:spPr/>
    </dgm:pt>
    <dgm:pt modelId="{4BC6DD03-13C5-41CB-86FB-B70C89CF2266}" type="pres">
      <dgm:prSet presAssocID="{69DB97CB-7333-408B-AA31-A4B212B169F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5E52EE8-DD21-4E27-96D9-CBD1393731D8}" type="pres">
      <dgm:prSet presAssocID="{69DB97CB-7333-408B-AA31-A4B212B169FB}" presName="negativeSpace" presStyleCnt="0"/>
      <dgm:spPr/>
    </dgm:pt>
    <dgm:pt modelId="{F936E55F-7409-45A1-9B45-B1B815C11ECC}" type="pres">
      <dgm:prSet presAssocID="{69DB97CB-7333-408B-AA31-A4B212B169FB}" presName="childText" presStyleLbl="conFgAcc1" presStyleIdx="0" presStyleCnt="5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  <a:alpha val="30000"/>
          </a:schemeClr>
        </a:solidFill>
      </dgm:spPr>
    </dgm:pt>
    <dgm:pt modelId="{E49786CC-ABEB-411B-BC28-6B74F3227438}" type="pres">
      <dgm:prSet presAssocID="{6759F2F6-3221-414B-A5B0-666CDD5BF163}" presName="spaceBetweenRectangles" presStyleCnt="0"/>
      <dgm:spPr/>
    </dgm:pt>
    <dgm:pt modelId="{9871C84F-AC4E-4E8E-B597-AD5845D2E2BC}" type="pres">
      <dgm:prSet presAssocID="{965D99B6-D710-4514-BE12-E1248FD58453}" presName="parentLin" presStyleCnt="0"/>
      <dgm:spPr/>
    </dgm:pt>
    <dgm:pt modelId="{E8E5E256-63C7-439B-B468-41EEB4170117}" type="pres">
      <dgm:prSet presAssocID="{965D99B6-D710-4514-BE12-E1248FD58453}" presName="parentLeftMargin" presStyleLbl="node1" presStyleIdx="0" presStyleCnt="5"/>
      <dgm:spPr/>
    </dgm:pt>
    <dgm:pt modelId="{23AF8222-1FCF-40C3-901D-3B5228D5AE54}" type="pres">
      <dgm:prSet presAssocID="{965D99B6-D710-4514-BE12-E1248FD5845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6E5111E-3C60-48CB-AF83-0F474F388161}" type="pres">
      <dgm:prSet presAssocID="{965D99B6-D710-4514-BE12-E1248FD58453}" presName="negativeSpace" presStyleCnt="0"/>
      <dgm:spPr/>
    </dgm:pt>
    <dgm:pt modelId="{9FFDDE20-3115-49F5-89D0-6520DA6C030C}" type="pres">
      <dgm:prSet presAssocID="{965D99B6-D710-4514-BE12-E1248FD58453}" presName="childText" presStyleLbl="conFgAcc1" presStyleIdx="1" presStyleCnt="5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  <a:alpha val="17000"/>
          </a:schemeClr>
        </a:solidFill>
      </dgm:spPr>
    </dgm:pt>
    <dgm:pt modelId="{348795CB-1B84-449B-BF7D-C509E2B9F145}" type="pres">
      <dgm:prSet presAssocID="{FDC2648C-B80E-4E1E-86CA-A64F09D2E3D6}" presName="spaceBetweenRectangles" presStyleCnt="0"/>
      <dgm:spPr/>
    </dgm:pt>
    <dgm:pt modelId="{038F9E02-8CD9-4B09-A5F7-1F7EE97DC5F4}" type="pres">
      <dgm:prSet presAssocID="{A34B9054-DA23-4EEB-8732-FC224322B356}" presName="parentLin" presStyleCnt="0"/>
      <dgm:spPr/>
    </dgm:pt>
    <dgm:pt modelId="{0439890A-9A68-4268-92AC-4CDD03BC5771}" type="pres">
      <dgm:prSet presAssocID="{A34B9054-DA23-4EEB-8732-FC224322B356}" presName="parentLeftMargin" presStyleLbl="node1" presStyleIdx="1" presStyleCnt="5"/>
      <dgm:spPr/>
    </dgm:pt>
    <dgm:pt modelId="{9E9659B6-B89B-4EE6-81D8-0FFEDC22066D}" type="pres">
      <dgm:prSet presAssocID="{A34B9054-DA23-4EEB-8732-FC224322B35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EC7595B-581E-47B5-B4A1-2179E3149A36}" type="pres">
      <dgm:prSet presAssocID="{A34B9054-DA23-4EEB-8732-FC224322B356}" presName="negativeSpace" presStyleCnt="0"/>
      <dgm:spPr/>
    </dgm:pt>
    <dgm:pt modelId="{B532E716-82B8-44D9-A0B4-1F02D6C479DD}" type="pres">
      <dgm:prSet presAssocID="{A34B9054-DA23-4EEB-8732-FC224322B356}" presName="childText" presStyleLbl="conFgAcc1" presStyleIdx="2" presStyleCnt="5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  <a:alpha val="28000"/>
          </a:schemeClr>
        </a:solidFill>
      </dgm:spPr>
    </dgm:pt>
    <dgm:pt modelId="{FD271334-5AD7-46BA-8AF0-90B03899A8A9}" type="pres">
      <dgm:prSet presAssocID="{8575C195-E2FD-4DCC-A185-E9E282C5A55F}" presName="spaceBetweenRectangles" presStyleCnt="0"/>
      <dgm:spPr/>
    </dgm:pt>
    <dgm:pt modelId="{D002EFE1-0980-4B11-A9B5-5950C83FF4CC}" type="pres">
      <dgm:prSet presAssocID="{804CB732-0A2B-425C-B9BF-0DE86E4B1046}" presName="parentLin" presStyleCnt="0"/>
      <dgm:spPr/>
    </dgm:pt>
    <dgm:pt modelId="{02537094-1595-4461-9F8C-50708DC8FCD4}" type="pres">
      <dgm:prSet presAssocID="{804CB732-0A2B-425C-B9BF-0DE86E4B1046}" presName="parentLeftMargin" presStyleLbl="node1" presStyleIdx="2" presStyleCnt="5"/>
      <dgm:spPr/>
    </dgm:pt>
    <dgm:pt modelId="{CFE5E9A6-4787-4A6F-9CBA-9214734F761E}" type="pres">
      <dgm:prSet presAssocID="{804CB732-0A2B-425C-B9BF-0DE86E4B104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CE93C5C-CDEB-41B0-A436-A2DC917F1191}" type="pres">
      <dgm:prSet presAssocID="{804CB732-0A2B-425C-B9BF-0DE86E4B1046}" presName="negativeSpace" presStyleCnt="0"/>
      <dgm:spPr/>
    </dgm:pt>
    <dgm:pt modelId="{6A5273DB-53AB-4F72-B3F0-7120ED0BC595}" type="pres">
      <dgm:prSet presAssocID="{804CB732-0A2B-425C-B9BF-0DE86E4B1046}" presName="childText" presStyleLbl="conFgAcc1" presStyleIdx="3" presStyleCnt="5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  <a:alpha val="31000"/>
          </a:schemeClr>
        </a:solidFill>
      </dgm:spPr>
    </dgm:pt>
    <dgm:pt modelId="{72627B39-5955-42F2-9BDF-7DC01B25603E}" type="pres">
      <dgm:prSet presAssocID="{E091F2A3-CF3A-4672-B82C-9FB0D1E03378}" presName="spaceBetweenRectangles" presStyleCnt="0"/>
      <dgm:spPr/>
    </dgm:pt>
    <dgm:pt modelId="{BC0E2B17-9C9E-4B3F-A46C-CDAB6EBB7600}" type="pres">
      <dgm:prSet presAssocID="{E3AF6515-5CA4-41FD-8DCE-750C1FE2DA9E}" presName="parentLin" presStyleCnt="0"/>
      <dgm:spPr/>
    </dgm:pt>
    <dgm:pt modelId="{8109044C-87A2-4202-946B-A962A2456294}" type="pres">
      <dgm:prSet presAssocID="{E3AF6515-5CA4-41FD-8DCE-750C1FE2DA9E}" presName="parentLeftMargin" presStyleLbl="node1" presStyleIdx="3" presStyleCnt="5"/>
      <dgm:spPr/>
    </dgm:pt>
    <dgm:pt modelId="{01B8A8A6-A6C1-4C51-A479-8BB228B93F4F}" type="pres">
      <dgm:prSet presAssocID="{E3AF6515-5CA4-41FD-8DCE-750C1FE2DA9E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0D08F04B-1FA6-473E-9385-E6E26F558EA6}" type="pres">
      <dgm:prSet presAssocID="{E3AF6515-5CA4-41FD-8DCE-750C1FE2DA9E}" presName="negativeSpace" presStyleCnt="0"/>
      <dgm:spPr/>
    </dgm:pt>
    <dgm:pt modelId="{2F217EA9-EB01-4A77-BF9D-24A9AD822699}" type="pres">
      <dgm:prSet presAssocID="{E3AF6515-5CA4-41FD-8DCE-750C1FE2DA9E}" presName="childText" presStyleLbl="conFgAcc1" presStyleIdx="4" presStyleCnt="5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  <a:alpha val="22000"/>
          </a:schemeClr>
        </a:solidFill>
      </dgm:spPr>
    </dgm:pt>
  </dgm:ptLst>
  <dgm:cxnLst>
    <dgm:cxn modelId="{9409D807-01C9-44AD-B21B-13A1C7A99842}" type="presOf" srcId="{69DB97CB-7333-408B-AA31-A4B212B169FB}" destId="{4BC6DD03-13C5-41CB-86FB-B70C89CF2266}" srcOrd="1" destOrd="0" presId="urn:microsoft.com/office/officeart/2005/8/layout/list1"/>
    <dgm:cxn modelId="{08AFA90B-D32C-42A7-9A44-9E0D2A244558}" type="presOf" srcId="{A34B9054-DA23-4EEB-8732-FC224322B356}" destId="{0439890A-9A68-4268-92AC-4CDD03BC5771}" srcOrd="0" destOrd="0" presId="urn:microsoft.com/office/officeart/2005/8/layout/list1"/>
    <dgm:cxn modelId="{B257BC0B-8DFF-41E4-A688-4A6302EFD14C}" srcId="{EA085E8F-890A-4C09-A775-203776108BAE}" destId="{E3AF6515-5CA4-41FD-8DCE-750C1FE2DA9E}" srcOrd="4" destOrd="0" parTransId="{BDAD937C-9FDE-40E1-A1C9-50031B5F732E}" sibTransId="{74155024-651A-4031-AD97-D1ADBD4F82AA}"/>
    <dgm:cxn modelId="{6DE64C0E-D0AF-4894-B0BF-D5D4B7FA144E}" type="presOf" srcId="{E3AF6515-5CA4-41FD-8DCE-750C1FE2DA9E}" destId="{01B8A8A6-A6C1-4C51-A479-8BB228B93F4F}" srcOrd="1" destOrd="0" presId="urn:microsoft.com/office/officeart/2005/8/layout/list1"/>
    <dgm:cxn modelId="{FFA0540E-96A9-4A6E-ACDC-25EA05C801B5}" type="presOf" srcId="{69DB97CB-7333-408B-AA31-A4B212B169FB}" destId="{A1D4CA82-6502-4CFE-8950-1B43588E8962}" srcOrd="0" destOrd="0" presId="urn:microsoft.com/office/officeart/2005/8/layout/list1"/>
    <dgm:cxn modelId="{E03BDE14-364C-476C-8E67-C8762B00831A}" srcId="{EA085E8F-890A-4C09-A775-203776108BAE}" destId="{804CB732-0A2B-425C-B9BF-0DE86E4B1046}" srcOrd="3" destOrd="0" parTransId="{2C257D9F-56CB-48AC-883F-4612373EA577}" sibTransId="{E091F2A3-CF3A-4672-B82C-9FB0D1E03378}"/>
    <dgm:cxn modelId="{88AE151B-811F-428E-8E8D-DEA2C8EFE99F}" srcId="{EA085E8F-890A-4C09-A775-203776108BAE}" destId="{69DB97CB-7333-408B-AA31-A4B212B169FB}" srcOrd="0" destOrd="0" parTransId="{87C98EF6-26C8-47D9-9510-935A26E66DDC}" sibTransId="{6759F2F6-3221-414B-A5B0-666CDD5BF163}"/>
    <dgm:cxn modelId="{2D2EB620-E386-4C3C-9CC8-2457F4D4FE7E}" type="presOf" srcId="{965D99B6-D710-4514-BE12-E1248FD58453}" destId="{E8E5E256-63C7-439B-B468-41EEB4170117}" srcOrd="0" destOrd="0" presId="urn:microsoft.com/office/officeart/2005/8/layout/list1"/>
    <dgm:cxn modelId="{6F26AF27-DC8F-41A7-BE0E-A22DE28656CE}" type="presOf" srcId="{965D99B6-D710-4514-BE12-E1248FD58453}" destId="{23AF8222-1FCF-40C3-901D-3B5228D5AE54}" srcOrd="1" destOrd="0" presId="urn:microsoft.com/office/officeart/2005/8/layout/list1"/>
    <dgm:cxn modelId="{956E3967-266A-49F7-A17E-426BBB7C0239}" type="presOf" srcId="{804CB732-0A2B-425C-B9BF-0DE86E4B1046}" destId="{CFE5E9A6-4787-4A6F-9CBA-9214734F761E}" srcOrd="1" destOrd="0" presId="urn:microsoft.com/office/officeart/2005/8/layout/list1"/>
    <dgm:cxn modelId="{64C7CB6C-9757-429C-AEA7-9F525976F725}" type="presOf" srcId="{EA085E8F-890A-4C09-A775-203776108BAE}" destId="{ECDD15B4-B440-4495-B943-65FE398377EC}" srcOrd="0" destOrd="0" presId="urn:microsoft.com/office/officeart/2005/8/layout/list1"/>
    <dgm:cxn modelId="{C5EE0070-AB80-4618-B34C-327603F07EDF}" type="presOf" srcId="{804CB732-0A2B-425C-B9BF-0DE86E4B1046}" destId="{02537094-1595-4461-9F8C-50708DC8FCD4}" srcOrd="0" destOrd="0" presId="urn:microsoft.com/office/officeart/2005/8/layout/list1"/>
    <dgm:cxn modelId="{D2509C74-1A94-4521-A890-1D5935DE3B63}" srcId="{EA085E8F-890A-4C09-A775-203776108BAE}" destId="{965D99B6-D710-4514-BE12-E1248FD58453}" srcOrd="1" destOrd="0" parTransId="{8B106103-45A0-4799-959B-ED9049F84D2F}" sibTransId="{FDC2648C-B80E-4E1E-86CA-A64F09D2E3D6}"/>
    <dgm:cxn modelId="{3D5FC28B-DA64-4D98-A9F1-60964C5DDA15}" type="presOf" srcId="{E3AF6515-5CA4-41FD-8DCE-750C1FE2DA9E}" destId="{8109044C-87A2-4202-946B-A962A2456294}" srcOrd="0" destOrd="0" presId="urn:microsoft.com/office/officeart/2005/8/layout/list1"/>
    <dgm:cxn modelId="{483B0BD8-832E-457A-A286-458B1B7D253F}" srcId="{EA085E8F-890A-4C09-A775-203776108BAE}" destId="{A34B9054-DA23-4EEB-8732-FC224322B356}" srcOrd="2" destOrd="0" parTransId="{D142B141-C1B7-4510-94A0-C8AF821478C4}" sibTransId="{8575C195-E2FD-4DCC-A185-E9E282C5A55F}"/>
    <dgm:cxn modelId="{3B7A49F8-784E-4437-B806-4A28A6B68857}" type="presOf" srcId="{A34B9054-DA23-4EEB-8732-FC224322B356}" destId="{9E9659B6-B89B-4EE6-81D8-0FFEDC22066D}" srcOrd="1" destOrd="0" presId="urn:microsoft.com/office/officeart/2005/8/layout/list1"/>
    <dgm:cxn modelId="{8CC0F060-65E7-43B7-BADE-89100DA6F0E2}" type="presParOf" srcId="{ECDD15B4-B440-4495-B943-65FE398377EC}" destId="{468EC451-86B4-45F1-B078-D9EAC96695A8}" srcOrd="0" destOrd="0" presId="urn:microsoft.com/office/officeart/2005/8/layout/list1"/>
    <dgm:cxn modelId="{6C8E7845-D305-4925-AB5B-4569D4B42994}" type="presParOf" srcId="{468EC451-86B4-45F1-B078-D9EAC96695A8}" destId="{A1D4CA82-6502-4CFE-8950-1B43588E8962}" srcOrd="0" destOrd="0" presId="urn:microsoft.com/office/officeart/2005/8/layout/list1"/>
    <dgm:cxn modelId="{126A7893-8209-4856-831B-A90A08847E67}" type="presParOf" srcId="{468EC451-86B4-45F1-B078-D9EAC96695A8}" destId="{4BC6DD03-13C5-41CB-86FB-B70C89CF2266}" srcOrd="1" destOrd="0" presId="urn:microsoft.com/office/officeart/2005/8/layout/list1"/>
    <dgm:cxn modelId="{ABA3C080-1FFD-406A-BD4E-72E101787ECA}" type="presParOf" srcId="{ECDD15B4-B440-4495-B943-65FE398377EC}" destId="{35E52EE8-DD21-4E27-96D9-CBD1393731D8}" srcOrd="1" destOrd="0" presId="urn:microsoft.com/office/officeart/2005/8/layout/list1"/>
    <dgm:cxn modelId="{354D5015-7D40-4A6F-9DB2-9B1F4498A298}" type="presParOf" srcId="{ECDD15B4-B440-4495-B943-65FE398377EC}" destId="{F936E55F-7409-45A1-9B45-B1B815C11ECC}" srcOrd="2" destOrd="0" presId="urn:microsoft.com/office/officeart/2005/8/layout/list1"/>
    <dgm:cxn modelId="{7EF6579F-47E5-4EDA-A7CB-F52E3D028B90}" type="presParOf" srcId="{ECDD15B4-B440-4495-B943-65FE398377EC}" destId="{E49786CC-ABEB-411B-BC28-6B74F3227438}" srcOrd="3" destOrd="0" presId="urn:microsoft.com/office/officeart/2005/8/layout/list1"/>
    <dgm:cxn modelId="{37578E95-0A89-4F38-A9AE-672959BBFC00}" type="presParOf" srcId="{ECDD15B4-B440-4495-B943-65FE398377EC}" destId="{9871C84F-AC4E-4E8E-B597-AD5845D2E2BC}" srcOrd="4" destOrd="0" presId="urn:microsoft.com/office/officeart/2005/8/layout/list1"/>
    <dgm:cxn modelId="{0F055A5E-FF0D-4ED6-9C64-F2DC8CB23C4B}" type="presParOf" srcId="{9871C84F-AC4E-4E8E-B597-AD5845D2E2BC}" destId="{E8E5E256-63C7-439B-B468-41EEB4170117}" srcOrd="0" destOrd="0" presId="urn:microsoft.com/office/officeart/2005/8/layout/list1"/>
    <dgm:cxn modelId="{AAAFD700-2898-4576-848A-51436D95F20D}" type="presParOf" srcId="{9871C84F-AC4E-4E8E-B597-AD5845D2E2BC}" destId="{23AF8222-1FCF-40C3-901D-3B5228D5AE54}" srcOrd="1" destOrd="0" presId="urn:microsoft.com/office/officeart/2005/8/layout/list1"/>
    <dgm:cxn modelId="{B27C3F44-C969-4450-8B2D-52E8FA2DC7F6}" type="presParOf" srcId="{ECDD15B4-B440-4495-B943-65FE398377EC}" destId="{16E5111E-3C60-48CB-AF83-0F474F388161}" srcOrd="5" destOrd="0" presId="urn:microsoft.com/office/officeart/2005/8/layout/list1"/>
    <dgm:cxn modelId="{C3EEBE95-517D-4E4B-97B4-D029DD46DDE7}" type="presParOf" srcId="{ECDD15B4-B440-4495-B943-65FE398377EC}" destId="{9FFDDE20-3115-49F5-89D0-6520DA6C030C}" srcOrd="6" destOrd="0" presId="urn:microsoft.com/office/officeart/2005/8/layout/list1"/>
    <dgm:cxn modelId="{3D1C2B1F-2C74-4673-801B-5DE9272CCB47}" type="presParOf" srcId="{ECDD15B4-B440-4495-B943-65FE398377EC}" destId="{348795CB-1B84-449B-BF7D-C509E2B9F145}" srcOrd="7" destOrd="0" presId="urn:microsoft.com/office/officeart/2005/8/layout/list1"/>
    <dgm:cxn modelId="{D93A8607-075E-4D44-A215-F1695540DC74}" type="presParOf" srcId="{ECDD15B4-B440-4495-B943-65FE398377EC}" destId="{038F9E02-8CD9-4B09-A5F7-1F7EE97DC5F4}" srcOrd="8" destOrd="0" presId="urn:microsoft.com/office/officeart/2005/8/layout/list1"/>
    <dgm:cxn modelId="{F6918E3E-49B0-4953-A634-38556044BE67}" type="presParOf" srcId="{038F9E02-8CD9-4B09-A5F7-1F7EE97DC5F4}" destId="{0439890A-9A68-4268-92AC-4CDD03BC5771}" srcOrd="0" destOrd="0" presId="urn:microsoft.com/office/officeart/2005/8/layout/list1"/>
    <dgm:cxn modelId="{DCA8E0A3-B057-47FD-9B67-8448D004F9A0}" type="presParOf" srcId="{038F9E02-8CD9-4B09-A5F7-1F7EE97DC5F4}" destId="{9E9659B6-B89B-4EE6-81D8-0FFEDC22066D}" srcOrd="1" destOrd="0" presId="urn:microsoft.com/office/officeart/2005/8/layout/list1"/>
    <dgm:cxn modelId="{4A1B0AD2-06F0-4130-AD33-85AB06D17D46}" type="presParOf" srcId="{ECDD15B4-B440-4495-B943-65FE398377EC}" destId="{CEC7595B-581E-47B5-B4A1-2179E3149A36}" srcOrd="9" destOrd="0" presId="urn:microsoft.com/office/officeart/2005/8/layout/list1"/>
    <dgm:cxn modelId="{03D534AF-E2B6-413B-B11B-86506478BA0D}" type="presParOf" srcId="{ECDD15B4-B440-4495-B943-65FE398377EC}" destId="{B532E716-82B8-44D9-A0B4-1F02D6C479DD}" srcOrd="10" destOrd="0" presId="urn:microsoft.com/office/officeart/2005/8/layout/list1"/>
    <dgm:cxn modelId="{40768775-E923-4CEF-8639-AEE9E66AE341}" type="presParOf" srcId="{ECDD15B4-B440-4495-B943-65FE398377EC}" destId="{FD271334-5AD7-46BA-8AF0-90B03899A8A9}" srcOrd="11" destOrd="0" presId="urn:microsoft.com/office/officeart/2005/8/layout/list1"/>
    <dgm:cxn modelId="{9782A1DE-C1C0-4426-AF27-27187DB1CFF9}" type="presParOf" srcId="{ECDD15B4-B440-4495-B943-65FE398377EC}" destId="{D002EFE1-0980-4B11-A9B5-5950C83FF4CC}" srcOrd="12" destOrd="0" presId="urn:microsoft.com/office/officeart/2005/8/layout/list1"/>
    <dgm:cxn modelId="{49AAA324-6D54-4EF5-B74C-FB240D182725}" type="presParOf" srcId="{D002EFE1-0980-4B11-A9B5-5950C83FF4CC}" destId="{02537094-1595-4461-9F8C-50708DC8FCD4}" srcOrd="0" destOrd="0" presId="urn:microsoft.com/office/officeart/2005/8/layout/list1"/>
    <dgm:cxn modelId="{A69B8124-979A-4160-BACE-D84446701589}" type="presParOf" srcId="{D002EFE1-0980-4B11-A9B5-5950C83FF4CC}" destId="{CFE5E9A6-4787-4A6F-9CBA-9214734F761E}" srcOrd="1" destOrd="0" presId="urn:microsoft.com/office/officeart/2005/8/layout/list1"/>
    <dgm:cxn modelId="{A6DB4249-D4DB-468D-AD29-804E887BE94F}" type="presParOf" srcId="{ECDD15B4-B440-4495-B943-65FE398377EC}" destId="{5CE93C5C-CDEB-41B0-A436-A2DC917F1191}" srcOrd="13" destOrd="0" presId="urn:microsoft.com/office/officeart/2005/8/layout/list1"/>
    <dgm:cxn modelId="{15743B93-C216-469F-AEBF-8A376DD74D14}" type="presParOf" srcId="{ECDD15B4-B440-4495-B943-65FE398377EC}" destId="{6A5273DB-53AB-4F72-B3F0-7120ED0BC595}" srcOrd="14" destOrd="0" presId="urn:microsoft.com/office/officeart/2005/8/layout/list1"/>
    <dgm:cxn modelId="{1BED0BBA-AD53-4B16-9F6B-C3832FCA4015}" type="presParOf" srcId="{ECDD15B4-B440-4495-B943-65FE398377EC}" destId="{72627B39-5955-42F2-9BDF-7DC01B25603E}" srcOrd="15" destOrd="0" presId="urn:microsoft.com/office/officeart/2005/8/layout/list1"/>
    <dgm:cxn modelId="{B1AD8F32-A40B-4907-B7AA-05F8701A3F9B}" type="presParOf" srcId="{ECDD15B4-B440-4495-B943-65FE398377EC}" destId="{BC0E2B17-9C9E-4B3F-A46C-CDAB6EBB7600}" srcOrd="16" destOrd="0" presId="urn:microsoft.com/office/officeart/2005/8/layout/list1"/>
    <dgm:cxn modelId="{B12FC130-0505-4BC2-B442-40076581D249}" type="presParOf" srcId="{BC0E2B17-9C9E-4B3F-A46C-CDAB6EBB7600}" destId="{8109044C-87A2-4202-946B-A962A2456294}" srcOrd="0" destOrd="0" presId="urn:microsoft.com/office/officeart/2005/8/layout/list1"/>
    <dgm:cxn modelId="{01FE25E6-327C-4C37-8988-29AA080ACB0A}" type="presParOf" srcId="{BC0E2B17-9C9E-4B3F-A46C-CDAB6EBB7600}" destId="{01B8A8A6-A6C1-4C51-A479-8BB228B93F4F}" srcOrd="1" destOrd="0" presId="urn:microsoft.com/office/officeart/2005/8/layout/list1"/>
    <dgm:cxn modelId="{973277C4-6732-48F0-98B0-3C908CF4EEE1}" type="presParOf" srcId="{ECDD15B4-B440-4495-B943-65FE398377EC}" destId="{0D08F04B-1FA6-473E-9385-E6E26F558EA6}" srcOrd="17" destOrd="0" presId="urn:microsoft.com/office/officeart/2005/8/layout/list1"/>
    <dgm:cxn modelId="{C9539E33-8951-46A2-B8CE-7EA4394CAAF8}" type="presParOf" srcId="{ECDD15B4-B440-4495-B943-65FE398377EC}" destId="{2F217EA9-EB01-4A77-BF9D-24A9AD82269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890CBC-6C53-4735-9F94-22E65AA77076}">
      <dsp:nvSpPr>
        <dsp:cNvPr id="0" name=""/>
        <dsp:cNvSpPr/>
      </dsp:nvSpPr>
      <dsp:spPr>
        <a:xfrm>
          <a:off x="1836917" y="0"/>
          <a:ext cx="5915616" cy="5915616"/>
        </a:xfrm>
        <a:prstGeom prst="triangle">
          <a:avLst/>
        </a:prstGeom>
        <a:blipFill rotWithShape="0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655F24-7594-478B-BD32-35533AD36F50}">
      <dsp:nvSpPr>
        <dsp:cNvPr id="0" name=""/>
        <dsp:cNvSpPr/>
      </dsp:nvSpPr>
      <dsp:spPr>
        <a:xfrm>
          <a:off x="4814128" y="592139"/>
          <a:ext cx="3845150" cy="105140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 dirty="0"/>
            <a:t>Long-term Focus</a:t>
          </a:r>
        </a:p>
      </dsp:txBody>
      <dsp:txXfrm>
        <a:off x="4865454" y="643465"/>
        <a:ext cx="3742498" cy="948756"/>
      </dsp:txXfrm>
    </dsp:sp>
    <dsp:sp modelId="{12B752F5-ECA2-4BBA-9380-95AA93AE4966}">
      <dsp:nvSpPr>
        <dsp:cNvPr id="0" name=""/>
        <dsp:cNvSpPr/>
      </dsp:nvSpPr>
      <dsp:spPr>
        <a:xfrm>
          <a:off x="4814128" y="1774973"/>
          <a:ext cx="3845150" cy="105140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 dirty="0"/>
            <a:t>Associated with Goal-Setting</a:t>
          </a:r>
        </a:p>
      </dsp:txBody>
      <dsp:txXfrm>
        <a:off x="4865454" y="1826299"/>
        <a:ext cx="3742498" cy="948756"/>
      </dsp:txXfrm>
    </dsp:sp>
    <dsp:sp modelId="{FF2DB481-58A0-4FB2-AC60-6100C73F7E86}">
      <dsp:nvSpPr>
        <dsp:cNvPr id="0" name=""/>
        <dsp:cNvSpPr/>
      </dsp:nvSpPr>
      <dsp:spPr>
        <a:xfrm>
          <a:off x="4814128" y="2957808"/>
          <a:ext cx="3845150" cy="105140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 dirty="0"/>
            <a:t>Interrelated with Business Strategies</a:t>
          </a:r>
        </a:p>
      </dsp:txBody>
      <dsp:txXfrm>
        <a:off x="4865454" y="3009134"/>
        <a:ext cx="3742498" cy="948756"/>
      </dsp:txXfrm>
    </dsp:sp>
    <dsp:sp modelId="{BDA001AE-E7F9-4BE0-85BD-EFF219453AAB}">
      <dsp:nvSpPr>
        <dsp:cNvPr id="0" name=""/>
        <dsp:cNvSpPr/>
      </dsp:nvSpPr>
      <dsp:spPr>
        <a:xfrm>
          <a:off x="4814128" y="4140642"/>
          <a:ext cx="3845150" cy="105140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 dirty="0"/>
            <a:t>Fosters Corporate Excellence Skills</a:t>
          </a:r>
        </a:p>
      </dsp:txBody>
      <dsp:txXfrm>
        <a:off x="4865454" y="4191968"/>
        <a:ext cx="3742498" cy="9487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D0F4B-1ED8-4E66-BCCF-9884D227443F}">
      <dsp:nvSpPr>
        <dsp:cNvPr id="0" name=""/>
        <dsp:cNvSpPr/>
      </dsp:nvSpPr>
      <dsp:spPr>
        <a:xfrm>
          <a:off x="0" y="352809"/>
          <a:ext cx="10515600" cy="478800"/>
        </a:xfrm>
        <a:prstGeom prst="rect">
          <a:avLst/>
        </a:prstGeom>
        <a:solidFill>
          <a:schemeClr val="lt1">
            <a:hueOff val="0"/>
            <a:satOff val="0"/>
            <a:lumOff val="0"/>
            <a:alpha val="32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48DFD9-3DCB-4733-92C6-43A8B9731033}">
      <dsp:nvSpPr>
        <dsp:cNvPr id="0" name=""/>
        <dsp:cNvSpPr/>
      </dsp:nvSpPr>
      <dsp:spPr>
        <a:xfrm>
          <a:off x="525780" y="72369"/>
          <a:ext cx="7360920" cy="5608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 Help </a:t>
          </a:r>
          <a:r>
            <a:rPr lang="en-IN" sz="1900" kern="1200" dirty="0" err="1"/>
            <a:t>fulfill</a:t>
          </a:r>
          <a:r>
            <a:rPr lang="en-IN" sz="1900" kern="1200" dirty="0"/>
            <a:t> career goals</a:t>
          </a:r>
        </a:p>
      </dsp:txBody>
      <dsp:txXfrm>
        <a:off x="553160" y="99749"/>
        <a:ext cx="7306160" cy="506120"/>
      </dsp:txXfrm>
    </dsp:sp>
    <dsp:sp modelId="{D851B187-0205-4FDD-8465-75846E8FBF2E}">
      <dsp:nvSpPr>
        <dsp:cNvPr id="0" name=""/>
        <dsp:cNvSpPr/>
      </dsp:nvSpPr>
      <dsp:spPr>
        <a:xfrm>
          <a:off x="0" y="1214649"/>
          <a:ext cx="10515600" cy="478800"/>
        </a:xfrm>
        <a:prstGeom prst="rect">
          <a:avLst/>
        </a:prstGeom>
        <a:solidFill>
          <a:schemeClr val="lt1">
            <a:hueOff val="0"/>
            <a:satOff val="0"/>
            <a:lumOff val="0"/>
            <a:alpha val="32000"/>
          </a:schemeClr>
        </a:solidFill>
        <a:ln w="12700" cap="flat" cmpd="sng" algn="ctr">
          <a:solidFill>
            <a:schemeClr val="accent3">
              <a:hueOff val="677650"/>
              <a:satOff val="25000"/>
              <a:lumOff val="-36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B7CBAA-CBC0-49A2-AD3A-740305535704}">
      <dsp:nvSpPr>
        <dsp:cNvPr id="0" name=""/>
        <dsp:cNvSpPr/>
      </dsp:nvSpPr>
      <dsp:spPr>
        <a:xfrm>
          <a:off x="525780" y="934209"/>
          <a:ext cx="7360920" cy="560880"/>
        </a:xfrm>
        <a:prstGeom prst="roundRect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 Maintain workforce satisfaction</a:t>
          </a:r>
        </a:p>
      </dsp:txBody>
      <dsp:txXfrm>
        <a:off x="553160" y="961589"/>
        <a:ext cx="7306160" cy="506120"/>
      </dsp:txXfrm>
    </dsp:sp>
    <dsp:sp modelId="{56E32A04-8C1E-4BF4-80A6-94CB7C6C80AB}">
      <dsp:nvSpPr>
        <dsp:cNvPr id="0" name=""/>
        <dsp:cNvSpPr/>
      </dsp:nvSpPr>
      <dsp:spPr>
        <a:xfrm>
          <a:off x="0" y="2076489"/>
          <a:ext cx="10515600" cy="478800"/>
        </a:xfrm>
        <a:prstGeom prst="rect">
          <a:avLst/>
        </a:prstGeom>
        <a:solidFill>
          <a:schemeClr val="lt1">
            <a:hueOff val="0"/>
            <a:satOff val="0"/>
            <a:lumOff val="0"/>
            <a:alpha val="2600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641911-38C6-4E69-9631-B2B4A5637E59}">
      <dsp:nvSpPr>
        <dsp:cNvPr id="0" name=""/>
        <dsp:cNvSpPr/>
      </dsp:nvSpPr>
      <dsp:spPr>
        <a:xfrm>
          <a:off x="525780" y="1796049"/>
          <a:ext cx="7360920" cy="560880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Provide training</a:t>
          </a:r>
        </a:p>
      </dsp:txBody>
      <dsp:txXfrm>
        <a:off x="553160" y="1823429"/>
        <a:ext cx="7306160" cy="506120"/>
      </dsp:txXfrm>
    </dsp:sp>
    <dsp:sp modelId="{01555186-F598-4E26-8FCA-742121B7BACB}">
      <dsp:nvSpPr>
        <dsp:cNvPr id="0" name=""/>
        <dsp:cNvSpPr/>
      </dsp:nvSpPr>
      <dsp:spPr>
        <a:xfrm>
          <a:off x="0" y="2938329"/>
          <a:ext cx="10515600" cy="478800"/>
        </a:xfrm>
        <a:prstGeom prst="rect">
          <a:avLst/>
        </a:prstGeom>
        <a:solidFill>
          <a:schemeClr val="lt1">
            <a:hueOff val="0"/>
            <a:satOff val="0"/>
            <a:lumOff val="0"/>
            <a:alpha val="24000"/>
          </a:schemeClr>
        </a:solidFill>
        <a:ln w="12700" cap="flat" cmpd="sng" algn="ctr">
          <a:solidFill>
            <a:schemeClr val="accent3">
              <a:hueOff val="2032949"/>
              <a:satOff val="75000"/>
              <a:lumOff val="-110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22AD7D-DFC9-4E61-BBB6-FCDA374CE308}">
      <dsp:nvSpPr>
        <dsp:cNvPr id="0" name=""/>
        <dsp:cNvSpPr/>
      </dsp:nvSpPr>
      <dsp:spPr>
        <a:xfrm>
          <a:off x="525780" y="2657889"/>
          <a:ext cx="7360920" cy="560880"/>
        </a:xfrm>
        <a:prstGeom prst="roundRect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Give constant feedback</a:t>
          </a:r>
        </a:p>
      </dsp:txBody>
      <dsp:txXfrm>
        <a:off x="553160" y="2685269"/>
        <a:ext cx="7306160" cy="506120"/>
      </dsp:txXfrm>
    </dsp:sp>
    <dsp:sp modelId="{519A7CA1-BA7A-41C3-97A7-518D5DCDBD79}">
      <dsp:nvSpPr>
        <dsp:cNvPr id="0" name=""/>
        <dsp:cNvSpPr/>
      </dsp:nvSpPr>
      <dsp:spPr>
        <a:xfrm>
          <a:off x="0" y="3800169"/>
          <a:ext cx="10515600" cy="478800"/>
        </a:xfrm>
        <a:prstGeom prst="rect">
          <a:avLst/>
        </a:prstGeom>
        <a:solidFill>
          <a:schemeClr val="lt1">
            <a:hueOff val="0"/>
            <a:satOff val="0"/>
            <a:lumOff val="0"/>
            <a:alpha val="2900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075DC6-172E-4B34-A34C-F4073306199B}">
      <dsp:nvSpPr>
        <dsp:cNvPr id="0" name=""/>
        <dsp:cNvSpPr/>
      </dsp:nvSpPr>
      <dsp:spPr>
        <a:xfrm>
          <a:off x="525780" y="3519729"/>
          <a:ext cx="7360920" cy="56088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/>
            <a:t>Communicate often</a:t>
          </a:r>
          <a:endParaRPr lang="en-IN" sz="1900" kern="1200" dirty="0"/>
        </a:p>
      </dsp:txBody>
      <dsp:txXfrm>
        <a:off x="553160" y="3547109"/>
        <a:ext cx="7306160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9AC1A7-573C-44C0-9032-B8ABF7AB0F25}">
      <dsp:nvSpPr>
        <dsp:cNvPr id="0" name=""/>
        <dsp:cNvSpPr/>
      </dsp:nvSpPr>
      <dsp:spPr>
        <a:xfrm>
          <a:off x="0" y="516023"/>
          <a:ext cx="105156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FBE54-44A9-4070-B593-8A2AFF70FCE2}">
      <dsp:nvSpPr>
        <dsp:cNvPr id="0" name=""/>
        <dsp:cNvSpPr/>
      </dsp:nvSpPr>
      <dsp:spPr>
        <a:xfrm>
          <a:off x="525780" y="87983"/>
          <a:ext cx="7360920" cy="8560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kern="1200" dirty="0"/>
            <a:t>To develop Strategic Competencies</a:t>
          </a:r>
        </a:p>
      </dsp:txBody>
      <dsp:txXfrm>
        <a:off x="567570" y="129773"/>
        <a:ext cx="7277340" cy="772500"/>
      </dsp:txXfrm>
    </dsp:sp>
    <dsp:sp modelId="{296D6D33-985F-485B-ACBC-95C3A75DDF95}">
      <dsp:nvSpPr>
        <dsp:cNvPr id="0" name=""/>
        <dsp:cNvSpPr/>
      </dsp:nvSpPr>
      <dsp:spPr>
        <a:xfrm>
          <a:off x="0" y="1831463"/>
          <a:ext cx="105156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A1E02-3E63-421A-A66D-D04EFA32ED52}">
      <dsp:nvSpPr>
        <dsp:cNvPr id="0" name=""/>
        <dsp:cNvSpPr/>
      </dsp:nvSpPr>
      <dsp:spPr>
        <a:xfrm>
          <a:off x="525780" y="1403423"/>
          <a:ext cx="7360920" cy="856080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To give Sense of Direction</a:t>
          </a:r>
          <a:endParaRPr lang="en-IN" sz="2900" kern="1200" dirty="0"/>
        </a:p>
      </dsp:txBody>
      <dsp:txXfrm>
        <a:off x="567570" y="1445213"/>
        <a:ext cx="7277340" cy="772500"/>
      </dsp:txXfrm>
    </dsp:sp>
    <dsp:sp modelId="{5D73B82F-9A2A-43D4-AF31-FD637D4B955E}">
      <dsp:nvSpPr>
        <dsp:cNvPr id="0" name=""/>
        <dsp:cNvSpPr/>
      </dsp:nvSpPr>
      <dsp:spPr>
        <a:xfrm>
          <a:off x="0" y="3146903"/>
          <a:ext cx="105156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F8C043-C42A-4380-A473-52E995CE648A}">
      <dsp:nvSpPr>
        <dsp:cNvPr id="0" name=""/>
        <dsp:cNvSpPr/>
      </dsp:nvSpPr>
      <dsp:spPr>
        <a:xfrm>
          <a:off x="525780" y="2718863"/>
          <a:ext cx="7360920" cy="856080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kern="1200" dirty="0"/>
            <a:t>To achieve Integration</a:t>
          </a:r>
        </a:p>
      </dsp:txBody>
      <dsp:txXfrm>
        <a:off x="567570" y="2760653"/>
        <a:ext cx="7277340" cy="772500"/>
      </dsp:txXfrm>
    </dsp:sp>
    <dsp:sp modelId="{1569055B-02E8-424A-B40B-0AA39576FB2F}">
      <dsp:nvSpPr>
        <dsp:cNvPr id="0" name=""/>
        <dsp:cNvSpPr/>
      </dsp:nvSpPr>
      <dsp:spPr>
        <a:xfrm>
          <a:off x="0" y="4462343"/>
          <a:ext cx="105156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9D9A8-64E4-480E-A6A0-6B042789B2C0}">
      <dsp:nvSpPr>
        <dsp:cNvPr id="0" name=""/>
        <dsp:cNvSpPr/>
      </dsp:nvSpPr>
      <dsp:spPr>
        <a:xfrm>
          <a:off x="525780" y="4034303"/>
          <a:ext cx="7360920" cy="85608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kern="1200" dirty="0"/>
            <a:t>To formulate Business Strategy</a:t>
          </a:r>
        </a:p>
      </dsp:txBody>
      <dsp:txXfrm>
        <a:off x="567570" y="4076093"/>
        <a:ext cx="7277340" cy="772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37D17A-D352-4DDF-BC71-F13660E2C7FA}">
      <dsp:nvSpPr>
        <dsp:cNvPr id="0" name=""/>
        <dsp:cNvSpPr/>
      </dsp:nvSpPr>
      <dsp:spPr>
        <a:xfrm>
          <a:off x="3486953" y="350312"/>
          <a:ext cx="4527110" cy="4527110"/>
        </a:xfrm>
        <a:prstGeom prst="pie">
          <a:avLst>
            <a:gd name="adj1" fmla="val 16200000"/>
            <a:gd name="adj2" fmla="val 18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b="1" kern="1200" dirty="0"/>
            <a:t>Home Country Employees</a:t>
          </a:r>
        </a:p>
      </dsp:txBody>
      <dsp:txXfrm>
        <a:off x="5872848" y="1309628"/>
        <a:ext cx="1616825" cy="1347354"/>
      </dsp:txXfrm>
    </dsp:sp>
    <dsp:sp modelId="{D3724220-6326-4230-9526-7996FEC61915}">
      <dsp:nvSpPr>
        <dsp:cNvPr id="0" name=""/>
        <dsp:cNvSpPr/>
      </dsp:nvSpPr>
      <dsp:spPr>
        <a:xfrm>
          <a:off x="3393716" y="511994"/>
          <a:ext cx="4527110" cy="4527110"/>
        </a:xfrm>
        <a:prstGeom prst="pie">
          <a:avLst>
            <a:gd name="adj1" fmla="val 1800000"/>
            <a:gd name="adj2" fmla="val 900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b="1" kern="1200" dirty="0"/>
            <a:t>Host Country Employees</a:t>
          </a:r>
        </a:p>
      </dsp:txBody>
      <dsp:txXfrm>
        <a:off x="4471600" y="3449226"/>
        <a:ext cx="2425237" cy="1185671"/>
      </dsp:txXfrm>
    </dsp:sp>
    <dsp:sp modelId="{29AD211B-E371-4485-B291-BC5B97BF063A}">
      <dsp:nvSpPr>
        <dsp:cNvPr id="0" name=""/>
        <dsp:cNvSpPr/>
      </dsp:nvSpPr>
      <dsp:spPr>
        <a:xfrm>
          <a:off x="3300479" y="350312"/>
          <a:ext cx="4527110" cy="4527110"/>
        </a:xfrm>
        <a:prstGeom prst="pie">
          <a:avLst>
            <a:gd name="adj1" fmla="val 9000000"/>
            <a:gd name="adj2" fmla="val 1620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b="1" kern="1200" dirty="0"/>
            <a:t>Third Country Employees</a:t>
          </a:r>
        </a:p>
      </dsp:txBody>
      <dsp:txXfrm>
        <a:off x="3824870" y="1309628"/>
        <a:ext cx="1616825" cy="1347354"/>
      </dsp:txXfrm>
    </dsp:sp>
    <dsp:sp modelId="{8D9E18BF-1248-486A-8E48-18D9BF432D00}">
      <dsp:nvSpPr>
        <dsp:cNvPr id="0" name=""/>
        <dsp:cNvSpPr/>
      </dsp:nvSpPr>
      <dsp:spPr>
        <a:xfrm>
          <a:off x="3207077" y="70062"/>
          <a:ext cx="5087609" cy="508760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9A344A-9360-45DA-AF54-BEC2B48E5854}">
      <dsp:nvSpPr>
        <dsp:cNvPr id="0" name=""/>
        <dsp:cNvSpPr/>
      </dsp:nvSpPr>
      <dsp:spPr>
        <a:xfrm>
          <a:off x="3113467" y="231458"/>
          <a:ext cx="5087609" cy="508760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8D33AE-B2EE-43D3-AB69-4F65FC7D3453}">
      <dsp:nvSpPr>
        <dsp:cNvPr id="0" name=""/>
        <dsp:cNvSpPr/>
      </dsp:nvSpPr>
      <dsp:spPr>
        <a:xfrm>
          <a:off x="3019856" y="70062"/>
          <a:ext cx="5087609" cy="508760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A22A94-4E9A-40F7-9B6B-59BF83BF002F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BF70C4-4CC9-4125-9D0A-5BB9A78CD600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4300" rIns="114300" bIns="1143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500" kern="1200" dirty="0"/>
            <a:t>The Universalistic Perspective</a:t>
          </a:r>
        </a:p>
      </dsp:txBody>
      <dsp:txXfrm>
        <a:off x="604289" y="435133"/>
        <a:ext cx="9851585" cy="870267"/>
      </dsp:txXfrm>
    </dsp:sp>
    <dsp:sp modelId="{35EF0C9E-E72D-4FFD-AF99-FAE7306C02A9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19E4E0-2E0A-4755-A389-D7EFBCD1A4C6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4300" rIns="114300" bIns="1143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500" kern="1200" dirty="0"/>
            <a:t>The Contingency Perspective </a:t>
          </a:r>
        </a:p>
      </dsp:txBody>
      <dsp:txXfrm>
        <a:off x="920631" y="1740535"/>
        <a:ext cx="9535243" cy="870267"/>
      </dsp:txXfrm>
    </dsp:sp>
    <dsp:sp modelId="{A8C6BC40-A08D-44D2-80DF-60208CEF5F52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DF995F-6487-42C1-83AB-08F6397C0FE8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4300" rIns="114300" bIns="1143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500" kern="1200" dirty="0"/>
            <a:t>The Configurational Perspective</a:t>
          </a:r>
        </a:p>
      </dsp:txBody>
      <dsp:txXfrm>
        <a:off x="604289" y="3045936"/>
        <a:ext cx="9851585" cy="870267"/>
      </dsp:txXfrm>
    </dsp:sp>
    <dsp:sp modelId="{549C87A7-7DF4-4460-8EBA-3618778A2C54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27A20-6C2C-47AE-8E05-82AB70C24D77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087E65-06F5-4F9E-8F7E-7953C67BF8B9}">
      <dsp:nvSpPr>
        <dsp:cNvPr id="0" name=""/>
        <dsp:cNvSpPr/>
      </dsp:nvSpPr>
      <dsp:spPr>
        <a:xfrm>
          <a:off x="492024" y="334530"/>
          <a:ext cx="9963850" cy="66940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134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b="1" i="0" kern="1200" dirty="0"/>
            <a:t>Management team</a:t>
          </a:r>
          <a:endParaRPr lang="en-IN" sz="2200" kern="1200" dirty="0"/>
        </a:p>
      </dsp:txBody>
      <dsp:txXfrm>
        <a:off x="492024" y="334530"/>
        <a:ext cx="9963850" cy="669409"/>
      </dsp:txXfrm>
    </dsp:sp>
    <dsp:sp modelId="{7A040572-433E-4A47-9B3C-78110A77846D}">
      <dsp:nvSpPr>
        <dsp:cNvPr id="0" name=""/>
        <dsp:cNvSpPr/>
      </dsp:nvSpPr>
      <dsp:spPr>
        <a:xfrm>
          <a:off x="73643" y="250854"/>
          <a:ext cx="836762" cy="8367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1B7AFE-AD0C-4974-8CEB-E79F238CEFDB}">
      <dsp:nvSpPr>
        <dsp:cNvPr id="0" name=""/>
        <dsp:cNvSpPr/>
      </dsp:nvSpPr>
      <dsp:spPr>
        <a:xfrm>
          <a:off x="875812" y="1338819"/>
          <a:ext cx="9580062" cy="669409"/>
        </a:xfrm>
        <a:prstGeom prst="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134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b="1" i="0" kern="1200" dirty="0"/>
            <a:t>Customer relationships</a:t>
          </a:r>
          <a:endParaRPr lang="en-IN" sz="2200" kern="1200" dirty="0"/>
        </a:p>
      </dsp:txBody>
      <dsp:txXfrm>
        <a:off x="875812" y="1338819"/>
        <a:ext cx="9580062" cy="669409"/>
      </dsp:txXfrm>
    </dsp:sp>
    <dsp:sp modelId="{2A0F2BC9-3594-4430-975C-AF88142D3AC7}">
      <dsp:nvSpPr>
        <dsp:cNvPr id="0" name=""/>
        <dsp:cNvSpPr/>
      </dsp:nvSpPr>
      <dsp:spPr>
        <a:xfrm>
          <a:off x="457431" y="1255143"/>
          <a:ext cx="836762" cy="8367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E269F62-9AEF-47A1-8914-C2097ABBCF53}">
      <dsp:nvSpPr>
        <dsp:cNvPr id="0" name=""/>
        <dsp:cNvSpPr/>
      </dsp:nvSpPr>
      <dsp:spPr>
        <a:xfrm>
          <a:off x="875812" y="2343108"/>
          <a:ext cx="9580062" cy="669409"/>
        </a:xfrm>
        <a:prstGeom prst="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134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b="1" i="0" kern="1200" dirty="0"/>
            <a:t>Corporate  mission</a:t>
          </a:r>
          <a:endParaRPr lang="en-IN" sz="2200" kern="1200" dirty="0"/>
        </a:p>
      </dsp:txBody>
      <dsp:txXfrm>
        <a:off x="875812" y="2343108"/>
        <a:ext cx="9580062" cy="669409"/>
      </dsp:txXfrm>
    </dsp:sp>
    <dsp:sp modelId="{0B25B4C3-BB65-4766-9BB5-8AE01D790FEC}">
      <dsp:nvSpPr>
        <dsp:cNvPr id="0" name=""/>
        <dsp:cNvSpPr/>
      </dsp:nvSpPr>
      <dsp:spPr>
        <a:xfrm>
          <a:off x="457431" y="2259432"/>
          <a:ext cx="836762" cy="8367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320295-93F4-4A81-AF7B-73C4DB18C7BD}">
      <dsp:nvSpPr>
        <dsp:cNvPr id="0" name=""/>
        <dsp:cNvSpPr/>
      </dsp:nvSpPr>
      <dsp:spPr>
        <a:xfrm>
          <a:off x="492024" y="3347397"/>
          <a:ext cx="9963850" cy="669409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134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/>
            <a:t>Align the organizational structure, objectives, and administrative arrangements</a:t>
          </a:r>
          <a:endParaRPr lang="en-IN" sz="2200" kern="1200" dirty="0"/>
        </a:p>
      </dsp:txBody>
      <dsp:txXfrm>
        <a:off x="492024" y="3347397"/>
        <a:ext cx="9963850" cy="669409"/>
      </dsp:txXfrm>
    </dsp:sp>
    <dsp:sp modelId="{5B16A5CF-3DB2-4050-8CE5-71EDA65FA6F3}">
      <dsp:nvSpPr>
        <dsp:cNvPr id="0" name=""/>
        <dsp:cNvSpPr/>
      </dsp:nvSpPr>
      <dsp:spPr>
        <a:xfrm>
          <a:off x="73643" y="3263721"/>
          <a:ext cx="836762" cy="8367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7496D2-033C-482D-9566-34B9310567F7}">
      <dsp:nvSpPr>
        <dsp:cNvPr id="0" name=""/>
        <dsp:cNvSpPr/>
      </dsp:nvSpPr>
      <dsp:spPr>
        <a:xfrm>
          <a:off x="0" y="759428"/>
          <a:ext cx="10515600" cy="705600"/>
        </a:xfrm>
        <a:prstGeom prst="rect">
          <a:avLst/>
        </a:prstGeom>
        <a:solidFill>
          <a:schemeClr val="lt1">
            <a:hueOff val="0"/>
            <a:satOff val="0"/>
            <a:lumOff val="0"/>
            <a:alpha val="19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BEE9B6-D55D-4D62-9301-7CF451F81C86}">
      <dsp:nvSpPr>
        <dsp:cNvPr id="0" name=""/>
        <dsp:cNvSpPr/>
      </dsp:nvSpPr>
      <dsp:spPr>
        <a:xfrm>
          <a:off x="525780" y="346148"/>
          <a:ext cx="7360920" cy="826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1" i="0" kern="1200" dirty="0"/>
            <a:t>Maximizes staff utilization</a:t>
          </a:r>
          <a:endParaRPr lang="en-IN" sz="2800" kern="1200" dirty="0"/>
        </a:p>
      </dsp:txBody>
      <dsp:txXfrm>
        <a:off x="566129" y="386497"/>
        <a:ext cx="7280222" cy="745862"/>
      </dsp:txXfrm>
    </dsp:sp>
    <dsp:sp modelId="{09D63195-3208-412B-ABA9-D0366972AC5D}">
      <dsp:nvSpPr>
        <dsp:cNvPr id="0" name=""/>
        <dsp:cNvSpPr/>
      </dsp:nvSpPr>
      <dsp:spPr>
        <a:xfrm>
          <a:off x="0" y="2029509"/>
          <a:ext cx="10515600" cy="705600"/>
        </a:xfrm>
        <a:prstGeom prst="rect">
          <a:avLst/>
        </a:prstGeom>
        <a:solidFill>
          <a:schemeClr val="lt1">
            <a:hueOff val="0"/>
            <a:satOff val="0"/>
            <a:lumOff val="0"/>
            <a:alpha val="2200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88400-5E98-4935-81EC-3B6547124CAA}">
      <dsp:nvSpPr>
        <dsp:cNvPr id="0" name=""/>
        <dsp:cNvSpPr/>
      </dsp:nvSpPr>
      <dsp:spPr>
        <a:xfrm>
          <a:off x="525780" y="1616228"/>
          <a:ext cx="7360920" cy="82656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/>
            <a:t>More systematic way to address HR concerns</a:t>
          </a:r>
          <a:endParaRPr lang="en-IN" sz="2800" kern="1200" dirty="0"/>
        </a:p>
      </dsp:txBody>
      <dsp:txXfrm>
        <a:off x="566129" y="1656577"/>
        <a:ext cx="7280222" cy="745862"/>
      </dsp:txXfrm>
    </dsp:sp>
    <dsp:sp modelId="{B34A17E0-F92E-46AA-97A1-B2D6E33EE57E}">
      <dsp:nvSpPr>
        <dsp:cNvPr id="0" name=""/>
        <dsp:cNvSpPr/>
      </dsp:nvSpPr>
      <dsp:spPr>
        <a:xfrm>
          <a:off x="0" y="3299589"/>
          <a:ext cx="10515600" cy="705600"/>
        </a:xfrm>
        <a:prstGeom prst="rect">
          <a:avLst/>
        </a:prstGeom>
        <a:solidFill>
          <a:schemeClr val="lt1">
            <a:hueOff val="0"/>
            <a:satOff val="0"/>
            <a:lumOff val="0"/>
            <a:alpha val="2100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BC1F49-70FC-4F13-9115-E8CED1E8A0A7}">
      <dsp:nvSpPr>
        <dsp:cNvPr id="0" name=""/>
        <dsp:cNvSpPr/>
      </dsp:nvSpPr>
      <dsp:spPr>
        <a:xfrm>
          <a:off x="525780" y="2886309"/>
          <a:ext cx="7360920" cy="82656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/>
            <a:t>Prepare for future staffing problems</a:t>
          </a:r>
          <a:endParaRPr lang="en-IN" sz="2800" kern="1200" dirty="0"/>
        </a:p>
      </dsp:txBody>
      <dsp:txXfrm>
        <a:off x="566129" y="2926658"/>
        <a:ext cx="7280222" cy="7458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40660B-EB51-4522-A2A3-AFCF20D0B3AF}">
      <dsp:nvSpPr>
        <dsp:cNvPr id="0" name=""/>
        <dsp:cNvSpPr/>
      </dsp:nvSpPr>
      <dsp:spPr>
        <a:xfrm>
          <a:off x="2534724" y="1825534"/>
          <a:ext cx="2859061" cy="285880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100" b="1" i="0" kern="1200">
              <a:effectLst/>
              <a:latin typeface="sohne"/>
            </a:rPr>
            <a:t>Steps in Strategic Staffing</a:t>
          </a:r>
          <a:endParaRPr lang="en-IN" sz="4100" kern="1200" dirty="0"/>
        </a:p>
      </dsp:txBody>
      <dsp:txXfrm>
        <a:off x="2953424" y="2244196"/>
        <a:ext cx="2021661" cy="2021482"/>
      </dsp:txXfrm>
    </dsp:sp>
    <dsp:sp modelId="{D3AB7B8A-A695-4610-A89B-81A1EB7BE96C}">
      <dsp:nvSpPr>
        <dsp:cNvPr id="0" name=""/>
        <dsp:cNvSpPr/>
      </dsp:nvSpPr>
      <dsp:spPr>
        <a:xfrm>
          <a:off x="1060704" y="235784"/>
          <a:ext cx="5762612" cy="6006954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BECBB1-83C6-4DD4-B8FC-93EA35CCC526}">
      <dsp:nvSpPr>
        <dsp:cNvPr id="0" name=""/>
        <dsp:cNvSpPr/>
      </dsp:nvSpPr>
      <dsp:spPr>
        <a:xfrm>
          <a:off x="4628235" y="0"/>
          <a:ext cx="1531939" cy="1531619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F468A-CB54-43ED-A1D7-5E74E926374B}">
      <dsp:nvSpPr>
        <dsp:cNvPr id="0" name=""/>
        <dsp:cNvSpPr/>
      </dsp:nvSpPr>
      <dsp:spPr>
        <a:xfrm>
          <a:off x="6276854" y="19594"/>
          <a:ext cx="2050700" cy="148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IN" sz="2700" b="1" i="0" kern="1200" dirty="0"/>
            <a:t>Identification</a:t>
          </a:r>
          <a:endParaRPr lang="en-IN" sz="2700" kern="1200" dirty="0"/>
        </a:p>
      </dsp:txBody>
      <dsp:txXfrm>
        <a:off x="6276854" y="19594"/>
        <a:ext cx="2050700" cy="1482634"/>
      </dsp:txXfrm>
    </dsp:sp>
    <dsp:sp modelId="{D787A5EC-9B3C-42C0-A0D0-69A9AFF1720C}">
      <dsp:nvSpPr>
        <dsp:cNvPr id="0" name=""/>
        <dsp:cNvSpPr/>
      </dsp:nvSpPr>
      <dsp:spPr>
        <a:xfrm>
          <a:off x="5759772" y="1426463"/>
          <a:ext cx="1531939" cy="1531619"/>
        </a:xfrm>
        <a:prstGeom prst="ellipse">
          <a:avLst/>
        </a:prstGeom>
        <a:solidFill>
          <a:schemeClr val="accent4">
            <a:tint val="50000"/>
            <a:hueOff val="3596065"/>
            <a:satOff val="-16735"/>
            <a:lumOff val="-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457FC7-01FC-4714-BF08-DE5085B2B069}">
      <dsp:nvSpPr>
        <dsp:cNvPr id="0" name=""/>
        <dsp:cNvSpPr/>
      </dsp:nvSpPr>
      <dsp:spPr>
        <a:xfrm>
          <a:off x="7404194" y="1453242"/>
          <a:ext cx="2050700" cy="148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IN" sz="2700" b="1" i="0" kern="1200" dirty="0"/>
            <a:t>Recruiting</a:t>
          </a:r>
          <a:endParaRPr lang="en-IN" sz="2700" kern="1200" dirty="0"/>
        </a:p>
      </dsp:txBody>
      <dsp:txXfrm>
        <a:off x="7404194" y="1453242"/>
        <a:ext cx="2050700" cy="1482634"/>
      </dsp:txXfrm>
    </dsp:sp>
    <dsp:sp modelId="{E02CA99F-F129-423E-8318-7CAA8EA70047}">
      <dsp:nvSpPr>
        <dsp:cNvPr id="0" name=""/>
        <dsp:cNvSpPr/>
      </dsp:nvSpPr>
      <dsp:spPr>
        <a:xfrm>
          <a:off x="5753896" y="3523705"/>
          <a:ext cx="1531939" cy="1531619"/>
        </a:xfrm>
        <a:prstGeom prst="ellipse">
          <a:avLst/>
        </a:prstGeom>
        <a:solidFill>
          <a:schemeClr val="accent4">
            <a:tint val="50000"/>
            <a:hueOff val="7192130"/>
            <a:satOff val="-33471"/>
            <a:lumOff val="-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8CBDF-6111-430B-B3CA-98D544D467C8}">
      <dsp:nvSpPr>
        <dsp:cNvPr id="0" name=""/>
        <dsp:cNvSpPr/>
      </dsp:nvSpPr>
      <dsp:spPr>
        <a:xfrm>
          <a:off x="7404194" y="3548524"/>
          <a:ext cx="2050700" cy="148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IN" sz="2700" b="1" i="0" kern="1200" dirty="0"/>
            <a:t>Development</a:t>
          </a:r>
          <a:endParaRPr lang="en-IN" sz="2700" kern="1200" dirty="0"/>
        </a:p>
      </dsp:txBody>
      <dsp:txXfrm>
        <a:off x="7404194" y="3548524"/>
        <a:ext cx="2050700" cy="1482634"/>
      </dsp:txXfrm>
    </dsp:sp>
    <dsp:sp modelId="{8D1F7BA9-BADA-4572-BE5D-B2259A5E2846}">
      <dsp:nvSpPr>
        <dsp:cNvPr id="0" name=""/>
        <dsp:cNvSpPr/>
      </dsp:nvSpPr>
      <dsp:spPr>
        <a:xfrm>
          <a:off x="4628235" y="4999808"/>
          <a:ext cx="1531939" cy="1531619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A6C20F-A503-4FED-A6FB-E54E308C95DE}">
      <dsp:nvSpPr>
        <dsp:cNvPr id="0" name=""/>
        <dsp:cNvSpPr/>
      </dsp:nvSpPr>
      <dsp:spPr>
        <a:xfrm>
          <a:off x="6276854" y="5031158"/>
          <a:ext cx="2050700" cy="1482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IN" sz="2700" b="1" i="0" kern="1200" dirty="0"/>
            <a:t>Retention</a:t>
          </a:r>
          <a:endParaRPr lang="en-IN" sz="2700" kern="1200" dirty="0"/>
        </a:p>
      </dsp:txBody>
      <dsp:txXfrm>
        <a:off x="6276854" y="5031158"/>
        <a:ext cx="2050700" cy="14826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727E57-53FA-4294-99AD-8EF67C48E0B2}">
      <dsp:nvSpPr>
        <dsp:cNvPr id="0" name=""/>
        <dsp:cNvSpPr/>
      </dsp:nvSpPr>
      <dsp:spPr>
        <a:xfrm>
          <a:off x="4305337" y="1668"/>
          <a:ext cx="1904925" cy="123820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N" sz="1800" b="0" i="0" kern="1200" dirty="0"/>
            <a:t>Internal job posting.</a:t>
          </a:r>
          <a:endParaRPr lang="en-IN" sz="1800" kern="1200" dirty="0"/>
        </a:p>
      </dsp:txBody>
      <dsp:txXfrm>
        <a:off x="4365781" y="62112"/>
        <a:ext cx="1784037" cy="1117313"/>
      </dsp:txXfrm>
    </dsp:sp>
    <dsp:sp modelId="{5A292F17-5172-4E2F-ACF0-275B3CA5D4FC}">
      <dsp:nvSpPr>
        <dsp:cNvPr id="0" name=""/>
        <dsp:cNvSpPr/>
      </dsp:nvSpPr>
      <dsp:spPr>
        <a:xfrm>
          <a:off x="3213190" y="620769"/>
          <a:ext cx="4089218" cy="4089218"/>
        </a:xfrm>
        <a:custGeom>
          <a:avLst/>
          <a:gdLst/>
          <a:ahLst/>
          <a:cxnLst/>
          <a:rect l="0" t="0" r="0" b="0"/>
          <a:pathLst>
            <a:path>
              <a:moveTo>
                <a:pt x="3259726" y="400249"/>
              </a:moveTo>
              <a:arcTo wR="2044609" hR="2044609" stAng="18387777" swAng="1632787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AACB3B-5ACB-494E-A8E9-766B9DC8C9D4}">
      <dsp:nvSpPr>
        <dsp:cNvPr id="0" name=""/>
        <dsp:cNvSpPr/>
      </dsp:nvSpPr>
      <dsp:spPr>
        <a:xfrm>
          <a:off x="6349946" y="2046277"/>
          <a:ext cx="1904925" cy="1238201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N" sz="1800" b="0" i="0" kern="1200"/>
            <a:t>Nomination by manager.</a:t>
          </a:r>
        </a:p>
      </dsp:txBody>
      <dsp:txXfrm>
        <a:off x="6410390" y="2106721"/>
        <a:ext cx="1784037" cy="1117313"/>
      </dsp:txXfrm>
    </dsp:sp>
    <dsp:sp modelId="{7FFB6D4F-26A4-4539-8BE6-AFE33CAE6454}">
      <dsp:nvSpPr>
        <dsp:cNvPr id="0" name=""/>
        <dsp:cNvSpPr/>
      </dsp:nvSpPr>
      <dsp:spPr>
        <a:xfrm>
          <a:off x="3213190" y="620769"/>
          <a:ext cx="4089218" cy="4089218"/>
        </a:xfrm>
        <a:custGeom>
          <a:avLst/>
          <a:gdLst/>
          <a:ahLst/>
          <a:cxnLst/>
          <a:rect l="0" t="0" r="0" b="0"/>
          <a:pathLst>
            <a:path>
              <a:moveTo>
                <a:pt x="3877195" y="2951282"/>
              </a:moveTo>
              <a:arcTo wR="2044609" hR="2044609" stAng="1579436" swAng="1632787"/>
            </a:path>
          </a:pathLst>
        </a:custGeom>
        <a:noFill/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BFA989-1F26-4902-A642-663786D6A599}">
      <dsp:nvSpPr>
        <dsp:cNvPr id="0" name=""/>
        <dsp:cNvSpPr/>
      </dsp:nvSpPr>
      <dsp:spPr>
        <a:xfrm>
          <a:off x="4305337" y="4090887"/>
          <a:ext cx="1904925" cy="1238201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b="0" i="0" kern="1200" dirty="0"/>
            <a:t>Knowledge, skills and abilities database.</a:t>
          </a:r>
        </a:p>
      </dsp:txBody>
      <dsp:txXfrm>
        <a:off x="4365781" y="4151331"/>
        <a:ext cx="1784037" cy="1117313"/>
      </dsp:txXfrm>
    </dsp:sp>
    <dsp:sp modelId="{23F15171-53DF-4D21-A064-8C07FF49ADCA}">
      <dsp:nvSpPr>
        <dsp:cNvPr id="0" name=""/>
        <dsp:cNvSpPr/>
      </dsp:nvSpPr>
      <dsp:spPr>
        <a:xfrm>
          <a:off x="3213190" y="620769"/>
          <a:ext cx="4089218" cy="4089218"/>
        </a:xfrm>
        <a:custGeom>
          <a:avLst/>
          <a:gdLst/>
          <a:ahLst/>
          <a:cxnLst/>
          <a:rect l="0" t="0" r="0" b="0"/>
          <a:pathLst>
            <a:path>
              <a:moveTo>
                <a:pt x="829492" y="3688968"/>
              </a:moveTo>
              <a:arcTo wR="2044609" hR="2044609" stAng="7587777" swAng="1632787"/>
            </a:path>
          </a:pathLst>
        </a:custGeom>
        <a:noFill/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398DDF-E4DE-4319-BB4E-5AAF953984E5}">
      <dsp:nvSpPr>
        <dsp:cNvPr id="0" name=""/>
        <dsp:cNvSpPr/>
      </dsp:nvSpPr>
      <dsp:spPr>
        <a:xfrm>
          <a:off x="2260727" y="2046277"/>
          <a:ext cx="1904925" cy="1238201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N" sz="1800" b="0" i="0" kern="1200"/>
            <a:t>Succession planning.</a:t>
          </a:r>
        </a:p>
      </dsp:txBody>
      <dsp:txXfrm>
        <a:off x="2321171" y="2106721"/>
        <a:ext cx="1784037" cy="1117313"/>
      </dsp:txXfrm>
    </dsp:sp>
    <dsp:sp modelId="{319AA7F0-C76B-41D2-A5FE-A53A1C4714EC}">
      <dsp:nvSpPr>
        <dsp:cNvPr id="0" name=""/>
        <dsp:cNvSpPr/>
      </dsp:nvSpPr>
      <dsp:spPr>
        <a:xfrm>
          <a:off x="3213190" y="620769"/>
          <a:ext cx="4089218" cy="4089218"/>
        </a:xfrm>
        <a:custGeom>
          <a:avLst/>
          <a:gdLst/>
          <a:ahLst/>
          <a:cxnLst/>
          <a:rect l="0" t="0" r="0" b="0"/>
          <a:pathLst>
            <a:path>
              <a:moveTo>
                <a:pt x="212023" y="1137936"/>
              </a:moveTo>
              <a:arcTo wR="2044609" hR="2044609" stAng="12379436" swAng="1632787"/>
            </a:path>
          </a:pathLst>
        </a:custGeom>
        <a:noFill/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6E55F-7409-45A1-9B45-B1B815C11ECC}">
      <dsp:nvSpPr>
        <dsp:cNvPr id="0" name=""/>
        <dsp:cNvSpPr/>
      </dsp:nvSpPr>
      <dsp:spPr>
        <a:xfrm>
          <a:off x="0" y="352809"/>
          <a:ext cx="10515600" cy="478800"/>
        </a:xfrm>
        <a:prstGeom prst="rect">
          <a:avLst/>
        </a:prstGeom>
        <a:solidFill>
          <a:schemeClr val="lt1">
            <a:hueOff val="0"/>
            <a:satOff val="0"/>
            <a:lumOff val="0"/>
            <a:alpha val="3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C6DD03-13C5-41CB-86FB-B70C89CF2266}">
      <dsp:nvSpPr>
        <dsp:cNvPr id="0" name=""/>
        <dsp:cNvSpPr/>
      </dsp:nvSpPr>
      <dsp:spPr>
        <a:xfrm>
          <a:off x="525780" y="72369"/>
          <a:ext cx="7360920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Seek buy-in</a:t>
          </a:r>
        </a:p>
      </dsp:txBody>
      <dsp:txXfrm>
        <a:off x="553160" y="99749"/>
        <a:ext cx="7306160" cy="506120"/>
      </dsp:txXfrm>
    </dsp:sp>
    <dsp:sp modelId="{9FFDDE20-3115-49F5-89D0-6520DA6C030C}">
      <dsp:nvSpPr>
        <dsp:cNvPr id="0" name=""/>
        <dsp:cNvSpPr/>
      </dsp:nvSpPr>
      <dsp:spPr>
        <a:xfrm>
          <a:off x="0" y="1214649"/>
          <a:ext cx="10515600" cy="478800"/>
        </a:xfrm>
        <a:prstGeom prst="rect">
          <a:avLst/>
        </a:prstGeom>
        <a:solidFill>
          <a:schemeClr val="lt1">
            <a:hueOff val="0"/>
            <a:satOff val="0"/>
            <a:lumOff val="0"/>
            <a:alpha val="1700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AF8222-1FCF-40C3-901D-3B5228D5AE54}">
      <dsp:nvSpPr>
        <dsp:cNvPr id="0" name=""/>
        <dsp:cNvSpPr/>
      </dsp:nvSpPr>
      <dsp:spPr>
        <a:xfrm>
          <a:off x="525780" y="934209"/>
          <a:ext cx="7360920" cy="56088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 Encourage contributions</a:t>
          </a:r>
        </a:p>
      </dsp:txBody>
      <dsp:txXfrm>
        <a:off x="553160" y="961589"/>
        <a:ext cx="7306160" cy="506120"/>
      </dsp:txXfrm>
    </dsp:sp>
    <dsp:sp modelId="{B532E716-82B8-44D9-A0B4-1F02D6C479DD}">
      <dsp:nvSpPr>
        <dsp:cNvPr id="0" name=""/>
        <dsp:cNvSpPr/>
      </dsp:nvSpPr>
      <dsp:spPr>
        <a:xfrm>
          <a:off x="0" y="2076489"/>
          <a:ext cx="10515600" cy="478800"/>
        </a:xfrm>
        <a:prstGeom prst="rect">
          <a:avLst/>
        </a:prstGeom>
        <a:solidFill>
          <a:schemeClr val="lt1">
            <a:hueOff val="0"/>
            <a:satOff val="0"/>
            <a:lumOff val="0"/>
            <a:alpha val="2800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9659B6-B89B-4EE6-81D8-0FFEDC22066D}">
      <dsp:nvSpPr>
        <dsp:cNvPr id="0" name=""/>
        <dsp:cNvSpPr/>
      </dsp:nvSpPr>
      <dsp:spPr>
        <a:xfrm>
          <a:off x="525780" y="1796049"/>
          <a:ext cx="7360920" cy="56088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Recognize employees</a:t>
          </a:r>
        </a:p>
      </dsp:txBody>
      <dsp:txXfrm>
        <a:off x="553160" y="1823429"/>
        <a:ext cx="7306160" cy="506120"/>
      </dsp:txXfrm>
    </dsp:sp>
    <dsp:sp modelId="{6A5273DB-53AB-4F72-B3F0-7120ED0BC595}">
      <dsp:nvSpPr>
        <dsp:cNvPr id="0" name=""/>
        <dsp:cNvSpPr/>
      </dsp:nvSpPr>
      <dsp:spPr>
        <a:xfrm>
          <a:off x="0" y="2938329"/>
          <a:ext cx="10515600" cy="478800"/>
        </a:xfrm>
        <a:prstGeom prst="rect">
          <a:avLst/>
        </a:prstGeom>
        <a:solidFill>
          <a:schemeClr val="lt1">
            <a:hueOff val="0"/>
            <a:satOff val="0"/>
            <a:lumOff val="0"/>
            <a:alpha val="3100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E5E9A6-4787-4A6F-9CBA-9214734F761E}">
      <dsp:nvSpPr>
        <dsp:cNvPr id="0" name=""/>
        <dsp:cNvSpPr/>
      </dsp:nvSpPr>
      <dsp:spPr>
        <a:xfrm>
          <a:off x="525780" y="2657889"/>
          <a:ext cx="7360920" cy="560880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Nip negativity in the bud</a:t>
          </a:r>
          <a:endParaRPr lang="en-IN" sz="1900" kern="1200" dirty="0"/>
        </a:p>
      </dsp:txBody>
      <dsp:txXfrm>
        <a:off x="553160" y="2685269"/>
        <a:ext cx="7306160" cy="506120"/>
      </dsp:txXfrm>
    </dsp:sp>
    <dsp:sp modelId="{2F217EA9-EB01-4A77-BF9D-24A9AD822699}">
      <dsp:nvSpPr>
        <dsp:cNvPr id="0" name=""/>
        <dsp:cNvSpPr/>
      </dsp:nvSpPr>
      <dsp:spPr>
        <a:xfrm>
          <a:off x="0" y="3800169"/>
          <a:ext cx="10515600" cy="478800"/>
        </a:xfrm>
        <a:prstGeom prst="rect">
          <a:avLst/>
        </a:prstGeom>
        <a:solidFill>
          <a:schemeClr val="lt1">
            <a:hueOff val="0"/>
            <a:satOff val="0"/>
            <a:lumOff val="0"/>
            <a:alpha val="2200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8A8A6-A6C1-4C51-A479-8BB228B93F4F}">
      <dsp:nvSpPr>
        <dsp:cNvPr id="0" name=""/>
        <dsp:cNvSpPr/>
      </dsp:nvSpPr>
      <dsp:spPr>
        <a:xfrm>
          <a:off x="525780" y="3519729"/>
          <a:ext cx="7360920" cy="56088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Keep employees informed.</a:t>
          </a:r>
        </a:p>
      </dsp:txBody>
      <dsp:txXfrm>
        <a:off x="553160" y="3547109"/>
        <a:ext cx="7306160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9E335-7EC1-41E5-A5BF-9520E8651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E5EAD0-9E1B-4535-8CB3-B7833BCB9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8BD39-265A-49C7-AE56-2E1EF3296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F834-4228-4CEA-8CA4-D6F6CD264E26}" type="datetimeFigureOut">
              <a:rPr lang="en-IN" smtClean="0"/>
              <a:t>27-01-2022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78DA9-622E-4C77-959B-C6F872A3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75F1D-E897-4E82-9381-A6259088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8532-BEF0-462C-8067-EDB49452D9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9621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57A42-A8D4-4B79-A5E1-E9E4C7630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E88374-8C09-4230-B275-FECB715C6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C4FAA-451F-442E-8651-C59F530E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F834-4228-4CEA-8CA4-D6F6CD264E26}" type="datetimeFigureOut">
              <a:rPr lang="en-IN" smtClean="0"/>
              <a:t>27-01-2022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0E373-62B0-44BC-8207-21DA31778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43741-12F7-49B1-9A3D-36973F33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8532-BEF0-462C-8067-EDB49452D9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5640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7F1D22-7C18-434B-972A-27E010FB5A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9DE83-8C1E-417A-B752-84867F310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3C877-F536-4379-BAD9-B8B1061BB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F834-4228-4CEA-8CA4-D6F6CD264E26}" type="datetimeFigureOut">
              <a:rPr lang="en-IN" smtClean="0"/>
              <a:t>27-01-2022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12548-F659-4942-9843-DA047E80B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FFBDE-27A1-4A05-B727-05088E65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8532-BEF0-462C-8067-EDB49452D9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628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163C2-62BA-48DA-8672-9A8E3C265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5EC7A-9D64-4C39-8BD5-91AD27150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BF0B4-34CC-499D-943A-F62D407CE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F834-4228-4CEA-8CA4-D6F6CD264E26}" type="datetimeFigureOut">
              <a:rPr lang="en-IN" smtClean="0"/>
              <a:t>27-01-2022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6A646-957F-4060-A7EA-7BA34FDED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1180B-DCD3-4617-AA7D-F7C7EF4A2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8532-BEF0-462C-8067-EDB49452D9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1045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315F0-4FC1-4DC9-B46B-1E08EB762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12DBE-609F-4E3D-97DE-34DBE70C6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BCD12-F046-49FC-AE8D-D846A6C4D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F834-4228-4CEA-8CA4-D6F6CD264E26}" type="datetimeFigureOut">
              <a:rPr lang="en-IN" smtClean="0"/>
              <a:t>27-01-2022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836C1-4507-4CBE-BAFC-F5A3E87E5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FAB74-8672-4325-BD87-21814D1E5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8532-BEF0-462C-8067-EDB49452D9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5530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0C149-CDEB-4815-B0DE-F52D90928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881D1-30E1-47FD-9117-D3A7EE4AE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8EF35-4065-4D5A-B7F7-B19D70FA58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58A8B-E5D1-4D98-82DF-F550407A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F834-4228-4CEA-8CA4-D6F6CD264E26}" type="datetimeFigureOut">
              <a:rPr lang="en-IN" smtClean="0"/>
              <a:t>27-01-2022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A79D9-5E8F-46A8-B212-E01F13091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E44CD-ABE1-4928-8A41-82E89F94D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8532-BEF0-462C-8067-EDB49452D9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351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73F7E-A56F-4D43-BBB7-B9D45DF09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D9095-DBA5-4E3A-BD61-B3D51073F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0E4B7-65DF-4597-A759-7720A72CB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7BE098-BE26-49A4-AF5A-EC0194AA1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C4AD96-6E12-4B07-82B7-AC83A6E4E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BFD835-E551-42BB-A7DA-9A07D95D3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F834-4228-4CEA-8CA4-D6F6CD264E26}" type="datetimeFigureOut">
              <a:rPr lang="en-IN" smtClean="0"/>
              <a:t>27-01-2022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E8D0B4-006C-4111-9A0B-7D829080D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2B7CBF-16F1-4C7A-A0BD-4C248AAD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8532-BEF0-462C-8067-EDB49452D9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636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A5ABE-09A9-4467-B4A0-D874A51B6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0819F9-2188-4790-A8EB-C0E9D504C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F834-4228-4CEA-8CA4-D6F6CD264E26}" type="datetimeFigureOut">
              <a:rPr lang="en-IN" smtClean="0"/>
              <a:t>27-01-2022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DD7734-D1F9-4CFC-85CC-128622687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88488A-DE67-4811-82FF-A63A4B61D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8532-BEF0-462C-8067-EDB49452D9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043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7A32F2-9D0F-4DC5-ADF4-5B6F3A778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F834-4228-4CEA-8CA4-D6F6CD264E26}" type="datetimeFigureOut">
              <a:rPr lang="en-IN" smtClean="0"/>
              <a:t>27-01-2022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3D4089-9E5A-4002-975A-FC13EDFD3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64533-CC56-4563-BFA6-477020CF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8532-BEF0-462C-8067-EDB49452D9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4003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1F391-2152-4FA1-B9D0-A6C6E974D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6E12B-93E7-43C6-8452-3187E82C1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17D4EB-EAB1-48C2-93BA-4EA750B32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1FBC3-1121-437E-87B6-CB258E174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F834-4228-4CEA-8CA4-D6F6CD264E26}" type="datetimeFigureOut">
              <a:rPr lang="en-IN" smtClean="0"/>
              <a:t>27-01-2022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B6AFD-E59C-448D-8924-9EBD56E40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FC19D-8C13-46E3-9501-A34B488FC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8532-BEF0-462C-8067-EDB49452D9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2968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1DFF1-9E50-4E21-8DFC-6E1EB4143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867D0-EEDF-4268-ABDC-2DA8817FC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18707-377D-4226-B5CD-7D72DA9AD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712345-A46F-4515-8F24-B767D1AB0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AF834-4228-4CEA-8CA4-D6F6CD264E26}" type="datetimeFigureOut">
              <a:rPr lang="en-IN" smtClean="0"/>
              <a:t>27-01-2022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72C23-C030-466E-A90A-0ABC58F9C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81208-0779-470D-BFA3-D41127940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8532-BEF0-462C-8067-EDB49452D9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8049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34C74-A4A4-4804-9A60-EB7D85248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BB2C7-9BE3-4C65-8D2C-7DB59C329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B6313-85A8-4F05-BE93-16F4293978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AF834-4228-4CEA-8CA4-D6F6CD264E26}" type="datetimeFigureOut">
              <a:rPr lang="en-IN" smtClean="0"/>
              <a:t>27-01-2022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E3667-2838-4C19-A8C9-A5D407FAC1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7AA4F-49C6-4EB8-9705-746636787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28532-BEF0-462C-8067-EDB49452D94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81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latworldknowledge.lardbucket.org/books/management-principles-v1.0/s20-strategic-human-resource-manag.htm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0478819@N08/24113357397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llwhitebackground.com/colorful-background-images.html/download/9120" TargetMode="Externa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618210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llwhitebackground.com/colorful-background-images.html/download/9120" TargetMode="Externa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llwhitebackground.com/colorful-background-images.html/download/912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llwhitebackground.com/colorful-background-images.html/download/9120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hyperlink" Target="https://pixabay.com/illustrations/background-art-abstract-watercolor-2687925/" TargetMode="External"/><Relationship Id="rId7" Type="http://schemas.openxmlformats.org/officeDocument/2006/relationships/diagramColors" Target="../diagrams/colors6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hyperlink" Target="http://www.allwhitebackground.com/abstract-background.html" TargetMode="External"/><Relationship Id="rId7" Type="http://schemas.openxmlformats.org/officeDocument/2006/relationships/diagramColors" Target="../diagrams/colors7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hyperlink" Target="http://www.lifebysoul.com/2015/09/02/2015-venus-retrograde-conjunct-mars-in-leo-acknowledging-the-light-that-wants-to-shine/" TargetMode="External"/><Relationship Id="rId7" Type="http://schemas.openxmlformats.org/officeDocument/2006/relationships/diagramColors" Target="../diagrams/colors8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hyperlink" Target="http://stackoverflow.com/questions/11480923/blending-3-layers-in-opengl-with-background" TargetMode="External"/><Relationship Id="rId7" Type="http://schemas.openxmlformats.org/officeDocument/2006/relationships/diagramColors" Target="../diagrams/colors9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hyperlink" Target="http://stackoverflow.com/questions/11480923/blending-3-layers-in-opengl-with-background" TargetMode="External"/><Relationship Id="rId7" Type="http://schemas.openxmlformats.org/officeDocument/2006/relationships/diagramColors" Target="../diagrams/colors10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://freephotoshop.org/2010/11/christmas-backgrounds-2/comment-page-1/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hyperlink" Target="https://pixabay.com/en/bokeh-sparkle-white-texture-553439/" TargetMode="External"/><Relationship Id="rId7" Type="http://schemas.openxmlformats.org/officeDocument/2006/relationships/diagramLayout" Target="../diagrams/layout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hyperlink" Target="http://www.allwhitebackground.com/colorful-background-images.html/download/9120" TargetMode="External"/><Relationship Id="rId10" Type="http://schemas.microsoft.com/office/2007/relationships/diagramDrawing" Target="../diagrams/drawing2.xml"/><Relationship Id="rId4" Type="http://schemas.openxmlformats.org/officeDocument/2006/relationships/image" Target="../media/image3.jpg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hyperlink" Target="https://www.creativity103.com/collections/GlitterGold/slides/glitter_gradient.html" TargetMode="External"/><Relationship Id="rId7" Type="http://schemas.openxmlformats.org/officeDocument/2006/relationships/diagramColors" Target="../diagrams/colors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hyperlink" Target="https://www.publicdomainpictures.net/en/view-image.php?image=169023&amp;picture=grunge-background" TargetMode="External"/><Relationship Id="rId7" Type="http://schemas.openxmlformats.org/officeDocument/2006/relationships/diagramColors" Target="../diagrams/colors4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874052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hyperlink" Target="https://www.goodfreephotos.com/other-photos/backgrounds/blue-background-with-art-swirls.jpg.php" TargetMode="External"/><Relationship Id="rId7" Type="http://schemas.openxmlformats.org/officeDocument/2006/relationships/diagramColors" Target="../diagrams/colors5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ixabay.com/en/background-arts-modern-waves-49192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background-arts-modern-waves-49192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2FF92-24EB-4AFE-A97C-12D00AC9C4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N" sz="4400" b="0" i="1" u="none" strike="noStrike" baseline="0" dirty="0">
                <a:latin typeface="Bodoni MT Black" panose="02070A03080606020203" pitchFamily="18" charset="0"/>
              </a:rPr>
              <a:t>Strategic Human Resources Management</a:t>
            </a:r>
            <a:endParaRPr lang="en-IN" sz="4400" dirty="0">
              <a:latin typeface="Bodoni MT Black" panose="02070A030806060202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4A0B90-ECA6-4E79-ACC6-003C3D8217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solidFill>
                  <a:srgbClr val="7030A0"/>
                </a:solidFill>
              </a:rPr>
              <a:t>UNIT 2</a:t>
            </a:r>
            <a:endParaRPr lang="en-IN" sz="6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03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E2D8E-84DD-4D09-9250-A741E247D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blipFill>
                  <a:blip r:embed="rId4">
                    <a:extLst>
                      <a:ext uri="{837473B0-CC2E-450A-ABE3-18F120FF3D39}">
                        <a1611:picAttrSrcUrl xmlns:a1611="http://schemas.microsoft.com/office/drawing/2016/11/main" r:id="rId5"/>
                      </a:ext>
                    </a:extLst>
                  </a:blip>
                  <a:stretch>
                    <a:fillRect/>
                  </a:stretch>
                </a:blipFill>
                <a:latin typeface="Arial Black" panose="020B0A04020102020204" pitchFamily="34" charset="0"/>
              </a:rPr>
              <a:t>Importance of SHRM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1845C-254D-4875-AE4C-000A0C7A4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1" i="0" u="none" strike="noStrike" baseline="0" dirty="0">
                <a:solidFill>
                  <a:srgbClr val="CD00CD"/>
                </a:solidFill>
                <a:latin typeface="Comic Sans MS" panose="030F0702030302020204" pitchFamily="66" charset="0"/>
              </a:rPr>
              <a:t>a) Helps firm in achieving cost-effective engagement of </a:t>
            </a:r>
            <a:r>
              <a:rPr lang="en-US" b="1" i="0" u="none" strike="noStrike" baseline="0" dirty="0" err="1">
                <a:solidFill>
                  <a:srgbClr val="CD00CD"/>
                </a:solidFill>
                <a:latin typeface="Comic Sans MS" panose="030F0702030302020204" pitchFamily="66" charset="0"/>
              </a:rPr>
              <a:t>Labour</a:t>
            </a:r>
            <a:endParaRPr lang="en-US" b="1" i="0" u="none" strike="noStrike" baseline="0" dirty="0">
              <a:solidFill>
                <a:srgbClr val="CD00CD"/>
              </a:solidFill>
              <a:latin typeface="Comic Sans MS" panose="030F0702030302020204" pitchFamily="66" charset="0"/>
            </a:endParaRPr>
          </a:p>
          <a:p>
            <a:pPr marL="0" indent="0" algn="l">
              <a:buNone/>
            </a:pPr>
            <a:r>
              <a:rPr lang="en-US" b="1" i="0" u="none" strike="noStrike" baseline="0" dirty="0">
                <a:solidFill>
                  <a:srgbClr val="CD00CD"/>
                </a:solidFill>
                <a:latin typeface="Comic Sans MS" panose="030F0702030302020204" pitchFamily="66" charset="0"/>
              </a:rPr>
              <a:t>b) Enables firm to meet changing needs</a:t>
            </a:r>
          </a:p>
          <a:p>
            <a:pPr marL="0" indent="0" algn="l">
              <a:buNone/>
            </a:pPr>
            <a:r>
              <a:rPr lang="en-US" b="1" i="0" u="none" strike="noStrike" baseline="0" dirty="0">
                <a:solidFill>
                  <a:srgbClr val="CD00CD"/>
                </a:solidFill>
                <a:latin typeface="Comic Sans MS" panose="030F0702030302020204" pitchFamily="66" charset="0"/>
              </a:rPr>
              <a:t>c) Provides clear-cut goals, direction, and future focus</a:t>
            </a:r>
          </a:p>
          <a:p>
            <a:pPr marL="0" indent="0" algn="l">
              <a:buNone/>
            </a:pPr>
            <a:r>
              <a:rPr lang="en-US" b="1" i="0" u="none" strike="noStrike" baseline="0" dirty="0">
                <a:solidFill>
                  <a:srgbClr val="CD00CD"/>
                </a:solidFill>
                <a:latin typeface="Comic Sans MS" panose="030F0702030302020204" pitchFamily="66" charset="0"/>
              </a:rPr>
              <a:t>d) Helps Organization in Planning and Executing Organizational Changes</a:t>
            </a:r>
          </a:p>
          <a:p>
            <a:pPr marL="0" indent="0" algn="l">
              <a:buNone/>
            </a:pPr>
            <a:r>
              <a:rPr lang="en-US" b="1" i="0" u="none" strike="noStrike" baseline="0" dirty="0">
                <a:solidFill>
                  <a:srgbClr val="CD00CD"/>
                </a:solidFill>
                <a:latin typeface="Comic Sans MS" panose="030F0702030302020204" pitchFamily="66" charset="0"/>
              </a:rPr>
              <a:t>e) Ensures Optimum Utilization of Organizational Resources</a:t>
            </a:r>
          </a:p>
          <a:p>
            <a:pPr marL="0" indent="0" algn="l">
              <a:buNone/>
            </a:pPr>
            <a:r>
              <a:rPr lang="en-US" b="1" i="0" u="none" strike="noStrike" baseline="0" dirty="0">
                <a:solidFill>
                  <a:srgbClr val="CD00CD"/>
                </a:solidFill>
                <a:latin typeface="Comic Sans MS" panose="030F0702030302020204" pitchFamily="66" charset="0"/>
              </a:rPr>
              <a:t>f) Develops, Manages and Sustains Skills and Knowledge</a:t>
            </a:r>
            <a:endParaRPr lang="en-IN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710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6CE8B-FE10-4937-8427-CCF5A3C2C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blipFill>
                  <a:blip r:embed="rId4">
                    <a:extLst>
                      <a:ext uri="{837473B0-CC2E-450A-ABE3-18F120FF3D39}">
                        <a1611:picAttrSrcUrl xmlns:a1611="http://schemas.microsoft.com/office/drawing/2016/11/main" r:id="rId5"/>
                      </a:ext>
                    </a:extLst>
                  </a:blip>
                  <a:stretch>
                    <a:fillRect/>
                  </a:stretch>
                </a:blipFill>
                <a:latin typeface="Bodoni MT Black" panose="02070A03080606020203" pitchFamily="18" charset="0"/>
              </a:rPr>
              <a:t>Challenges of SHRM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60A9B-9915-44DC-80FC-2C7481553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74355" cy="435133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600" b="1" i="0" u="none" strike="noStrike" baseline="0" dirty="0" err="1">
                <a:ln>
                  <a:solidFill>
                    <a:schemeClr val="tx1"/>
                  </a:solidFill>
                </a:ln>
                <a:solidFill>
                  <a:srgbClr val="7030A1"/>
                </a:solidFill>
                <a:latin typeface="Bookman Old Style" panose="02050604050505020204" pitchFamily="18" charset="0"/>
              </a:rPr>
              <a:t>i</a:t>
            </a:r>
            <a:r>
              <a:rPr lang="en-US" sz="3600" b="1" i="0" u="none" strike="noStrike" baseline="0" dirty="0">
                <a:ln>
                  <a:solidFill>
                    <a:schemeClr val="tx1"/>
                  </a:solidFill>
                </a:ln>
                <a:solidFill>
                  <a:srgbClr val="7030A1"/>
                </a:solidFill>
                <a:latin typeface="Bookman Old Style" panose="02050604050505020204" pitchFamily="18" charset="0"/>
              </a:rPr>
              <a:t>. Absence of Long-term orientation</a:t>
            </a:r>
          </a:p>
          <a:p>
            <a:pPr marL="0" indent="0" algn="l">
              <a:buNone/>
            </a:pPr>
            <a:r>
              <a:rPr lang="en-US" sz="3600" b="1" i="0" u="none" strike="noStrike" baseline="0" dirty="0">
                <a:ln>
                  <a:solidFill>
                    <a:schemeClr val="tx1"/>
                  </a:solidFill>
                </a:ln>
                <a:solidFill>
                  <a:srgbClr val="7030A1"/>
                </a:solidFill>
                <a:latin typeface="Bookman Old Style" panose="02050604050505020204" pitchFamily="18" charset="0"/>
              </a:rPr>
              <a:t>ii. Lack of Strategic Reasoning</a:t>
            </a:r>
          </a:p>
          <a:p>
            <a:pPr marL="0" indent="0" algn="l">
              <a:buNone/>
            </a:pPr>
            <a:r>
              <a:rPr lang="en-US" sz="3600" b="1" i="0" u="none" strike="noStrike" baseline="0" dirty="0">
                <a:ln>
                  <a:solidFill>
                    <a:schemeClr val="tx1"/>
                  </a:solidFill>
                </a:ln>
                <a:solidFill>
                  <a:srgbClr val="7030A1"/>
                </a:solidFill>
                <a:latin typeface="Bookman Old Style" panose="02050604050505020204" pitchFamily="18" charset="0"/>
              </a:rPr>
              <a:t>iii. Lack of adequate support from top management</a:t>
            </a:r>
          </a:p>
          <a:p>
            <a:pPr marL="0" indent="0" algn="l">
              <a:buNone/>
            </a:pPr>
            <a:r>
              <a:rPr lang="en-IN" sz="3600" b="1" i="0" u="none" strike="noStrike" baseline="0" dirty="0">
                <a:ln>
                  <a:solidFill>
                    <a:schemeClr val="tx1"/>
                  </a:solidFill>
                </a:ln>
                <a:solidFill>
                  <a:srgbClr val="7030A1"/>
                </a:solidFill>
                <a:latin typeface="Bookman Old Style" panose="02050604050505020204" pitchFamily="18" charset="0"/>
              </a:rPr>
              <a:t>iv. Resistance from Labour Unions</a:t>
            </a:r>
          </a:p>
          <a:p>
            <a:pPr marL="0" indent="0" algn="l">
              <a:buNone/>
            </a:pPr>
            <a:r>
              <a:rPr lang="en-IN" sz="3600" b="1" i="0" u="none" strike="noStrike" baseline="0" dirty="0">
                <a:ln>
                  <a:solidFill>
                    <a:schemeClr val="tx1"/>
                  </a:solidFill>
                </a:ln>
                <a:solidFill>
                  <a:srgbClr val="7030A1"/>
                </a:solidFill>
                <a:latin typeface="Bookman Old Style" panose="02050604050505020204" pitchFamily="18" charset="0"/>
              </a:rPr>
              <a:t>v. Fear of Failure</a:t>
            </a:r>
          </a:p>
          <a:p>
            <a:pPr marL="0" indent="0" algn="l">
              <a:buNone/>
            </a:pPr>
            <a:r>
              <a:rPr lang="en-US" sz="3600" b="1" i="0" u="none" strike="noStrike" baseline="0" dirty="0">
                <a:ln>
                  <a:solidFill>
                    <a:schemeClr val="tx1"/>
                  </a:solidFill>
                </a:ln>
                <a:solidFill>
                  <a:srgbClr val="7030A1"/>
                </a:solidFill>
                <a:latin typeface="Bookman Old Style" panose="02050604050505020204" pitchFamily="18" charset="0"/>
              </a:rPr>
              <a:t>vi. Rigidity of HR Practices</a:t>
            </a:r>
            <a:endParaRPr lang="en-IN" sz="3600" b="1" dirty="0">
              <a:ln>
                <a:solidFill>
                  <a:schemeClr val="tx1"/>
                </a:solidFill>
              </a:ln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39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81A08-D199-4C08-B7EF-CE14E1685E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9"/>
          <a:stretch/>
        </p:blipFill>
        <p:spPr>
          <a:xfrm>
            <a:off x="0" y="0"/>
            <a:ext cx="8507753" cy="6858000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1D2E0775-0E7E-483F-A0C1-9DBF44A04337}"/>
              </a:ext>
            </a:extLst>
          </p:cNvPr>
          <p:cNvSpPr/>
          <p:nvPr/>
        </p:nvSpPr>
        <p:spPr>
          <a:xfrm rot="16200000">
            <a:off x="6833122" y="1499115"/>
            <a:ext cx="6857998" cy="3859764"/>
          </a:xfrm>
          <a:prstGeom prst="homePlate">
            <a:avLst/>
          </a:prstGeom>
          <a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77F039E-EDE0-47EB-8F83-F022A66F8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2238" y="2118049"/>
            <a:ext cx="3769566" cy="222253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Difference between Traditional HR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and Strategic HR</a:t>
            </a:r>
            <a:endParaRPr lang="en-I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6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4F312-B563-47DC-8324-20AC65C2D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617" y="741784"/>
            <a:ext cx="7828383" cy="5374432"/>
          </a:xfrm>
          <a:prstGeom prst="rect">
            <a:avLst/>
          </a:prstGeom>
        </p:spPr>
      </p:pic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6416A6B-320C-48F5-8CEA-C842E0544D01}"/>
              </a:ext>
            </a:extLst>
          </p:cNvPr>
          <p:cNvSpPr/>
          <p:nvPr/>
        </p:nvSpPr>
        <p:spPr>
          <a:xfrm>
            <a:off x="0" y="0"/>
            <a:ext cx="4254759" cy="6941976"/>
          </a:xfrm>
          <a:prstGeom prst="flowChartDocument">
            <a:avLst/>
          </a:prstGeom>
          <a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E51AFF-770E-458C-8056-02274EFCC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857" y="1876685"/>
            <a:ext cx="413035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Difference between Traditional HR </a:t>
            </a:r>
            <a:br>
              <a:rPr lang="en-US" b="1" dirty="0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and Strategic HR</a:t>
            </a:r>
            <a:endParaRPr lang="en-IN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18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44A36E-256D-4995-97E5-0067A902C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1378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9577EF-FA7F-4D0F-80C5-C24DA68FAF73}"/>
              </a:ext>
            </a:extLst>
          </p:cNvPr>
          <p:cNvSpPr txBox="1"/>
          <p:nvPr/>
        </p:nvSpPr>
        <p:spPr>
          <a:xfrm>
            <a:off x="7613780" y="4491355"/>
            <a:ext cx="45782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Strategic staffing refers to a strategy of hiring smaller core numbers of permanent employees and using temporary employees for other, more specialized position.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093822-BD0B-43B3-B4BE-3514159644CA}"/>
              </a:ext>
            </a:extLst>
          </p:cNvPr>
          <p:cNvSpPr txBox="1"/>
          <p:nvPr/>
        </p:nvSpPr>
        <p:spPr>
          <a:xfrm>
            <a:off x="7613780" y="251906"/>
            <a:ext cx="457822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Strategic staffing is a kind of staffing strategy wherein an organization creates a sustainable plan to address any staffing concerns (now and in the future).</a:t>
            </a:r>
            <a:endParaRPr lang="en-I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22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DA3BD-10A2-45E3-BFF2-233B72D75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i="0" dirty="0">
                <a:ln>
                  <a:solidFill>
                    <a:schemeClr val="bg1"/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Showcard Gothic" panose="04020904020102020604" pitchFamily="82" charset="0"/>
              </a:rPr>
              <a:t>Benefits of Strategic Staffing</a:t>
            </a:r>
            <a:endParaRPr lang="en-IN" dirty="0">
              <a:ln>
                <a:solidFill>
                  <a:schemeClr val="bg1"/>
                </a:solidFill>
              </a:ln>
              <a:solidFill>
                <a:schemeClr val="accent2">
                  <a:lumMod val="50000"/>
                </a:schemeClr>
              </a:solidFill>
              <a:latin typeface="Showcard Gothic" panose="04020904020102020604" pitchFamily="82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FBCD72E-E9A3-448B-A7D3-56D616AEBE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102635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59318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04E77A3-0FFF-4AE9-900A-559961BB06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350437"/>
              </p:ext>
            </p:extLst>
          </p:nvPr>
        </p:nvGraphicFramePr>
        <p:xfrm>
          <a:off x="838200" y="177282"/>
          <a:ext cx="10515600" cy="6531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68777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18114-7C4F-4DD5-ACC0-23A0D95E4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477" y="0"/>
            <a:ext cx="10515600" cy="1325563"/>
          </a:xfrm>
        </p:spPr>
        <p:txBody>
          <a:bodyPr/>
          <a:lstStyle/>
          <a:p>
            <a:r>
              <a:rPr lang="en-IN" b="1" i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proxima-nova"/>
              </a:rPr>
              <a:t>Internal Recruiting</a:t>
            </a:r>
            <a:endParaRPr lang="en-IN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E661F51-307D-4FC1-A297-A53DF9BF31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2205160"/>
              </p:ext>
            </p:extLst>
          </p:nvPr>
        </p:nvGraphicFramePr>
        <p:xfrm>
          <a:off x="838200" y="1400782"/>
          <a:ext cx="10515600" cy="5330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36415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65A9E-0BBC-44FB-8CEC-422ACF869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STAFF RETAINING AND MOTIVATING TECHNIQUES</a:t>
            </a:r>
            <a:endParaRPr lang="en-IN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F35BDB6-ED5F-4F08-9EDB-0ACD949A0A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132951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52099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E5AEA-B3C6-4069-B3CB-F847A0A0D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Cont..,</a:t>
            </a:r>
            <a:endParaRPr lang="en-IN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78EA86B-0BCE-4FA0-B9EB-AFF1F18F0B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944796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496980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048A2-281B-47A6-9748-81C29DCD9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1026774"/>
          </a:xfrm>
        </p:spPr>
        <p:txBody>
          <a:bodyPr/>
          <a:lstStyle/>
          <a:p>
            <a:pPr algn="ctr"/>
            <a:r>
              <a:rPr lang="en-IN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Nature of SHRM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6DF0F90-6A73-4B56-BDE8-9362143CCD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4013795"/>
              </p:ext>
            </p:extLst>
          </p:nvPr>
        </p:nvGraphicFramePr>
        <p:xfrm>
          <a:off x="838200" y="924129"/>
          <a:ext cx="10515600" cy="5915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96428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2C90C-EC58-4FA2-9B4F-DCB7C016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5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N" sz="6000" dirty="0">
                <a:blipFill>
                  <a:blip r:embed="rId4">
                    <a:extLst>
                      <a:ext uri="{837473B0-CC2E-450A-ABE3-18F120FF3D39}">
                        <a1611:picAttrSrcUrl xmlns:a1611="http://schemas.microsoft.com/office/drawing/2016/11/main" r:id="rId5"/>
                      </a:ext>
                    </a:extLst>
                  </a:blip>
                  <a:stretch>
                    <a:fillRect/>
                  </a:stretch>
                </a:blipFill>
                <a:latin typeface="Arial Black" panose="020B0A04020102020204" pitchFamily="34" charset="0"/>
              </a:rPr>
              <a:t>Aims of SHRM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6195734-DF45-4DBD-BF1F-4136F4D045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7600738"/>
              </p:ext>
            </p:extLst>
          </p:nvPr>
        </p:nvGraphicFramePr>
        <p:xfrm>
          <a:off x="838200" y="1464906"/>
          <a:ext cx="10515600" cy="5281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65467506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0C2DE-8006-4FB7-B166-85B21F086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SHRM Concern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53B8B77-4A87-4C3C-BE58-0CD02647A4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9188522"/>
              </p:ext>
            </p:extLst>
          </p:nvPr>
        </p:nvGraphicFramePr>
        <p:xfrm>
          <a:off x="757383" y="1468582"/>
          <a:ext cx="11314544" cy="5389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94527983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AC0DD-29F2-4A40-8CB3-6B3446C0B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691" y="365125"/>
            <a:ext cx="11517745" cy="1325563"/>
          </a:xfrm>
        </p:spPr>
        <p:txBody>
          <a:bodyPr/>
          <a:lstStyle/>
          <a:p>
            <a:r>
              <a:rPr lang="en-IN" dirty="0">
                <a:solidFill>
                  <a:schemeClr val="bg1"/>
                </a:solidFill>
                <a:latin typeface="Arial Black" panose="020B0A04020102020204" pitchFamily="34" charset="0"/>
              </a:rPr>
              <a:t>PERSPECTIVES ON STRATEGIC HRM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2EC96DB-FF9A-4561-9450-0FB0CBEE81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076523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47033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2E3BD-17DF-46F9-BBC0-554E180DB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 situation that occurs when a specific project, target company, or product is seen as appropriate with respect to an organization’s overall objectives.</a:t>
            </a:r>
            <a:endParaRPr lang="en-IN" sz="4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7E0507-9BDD-4D78-AC3E-11FFAFB90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chemeClr val="bg1"/>
                </a:solidFill>
                <a:latin typeface="Arial Black" panose="020B0A04020102020204" pitchFamily="34" charset="0"/>
              </a:rPr>
              <a:t>STRATEGIC FIT</a:t>
            </a:r>
          </a:p>
        </p:txBody>
      </p:sp>
    </p:spTree>
    <p:extLst>
      <p:ext uri="{BB962C8B-B14F-4D97-AF65-F5344CB8AC3E}">
        <p14:creationId xmlns:p14="http://schemas.microsoft.com/office/powerpoint/2010/main" val="79956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E3BD8-95CD-4FE1-948C-7631359DB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FACTORS TO CONSIDER WHEN LOOKING AT STRATEGIC FIT</a:t>
            </a:r>
            <a:endParaRPr lang="en-IN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B908A17-B46A-4B68-819C-553CD16678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232471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87477000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47FE0B-8393-4228-BC54-1384EAED3B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15" t="13740" r="27066" b="16464"/>
          <a:stretch/>
        </p:blipFill>
        <p:spPr>
          <a:xfrm>
            <a:off x="4634204" y="9331"/>
            <a:ext cx="7557796" cy="6848669"/>
          </a:xfrm>
          <a:prstGeom prst="rect">
            <a:avLst/>
          </a:prstGeom>
        </p:spPr>
      </p:pic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F43F9F74-BCD2-4A37-95E4-0A118C3A98DB}"/>
              </a:ext>
            </a:extLst>
          </p:cNvPr>
          <p:cNvSpPr/>
          <p:nvPr/>
        </p:nvSpPr>
        <p:spPr>
          <a:xfrm>
            <a:off x="0" y="1"/>
            <a:ext cx="4634203" cy="6736702"/>
          </a:xfrm>
          <a:prstGeom prst="round2SameRect">
            <a:avLst/>
          </a:prstGeom>
          <a:blipFill dpi="0" rotWithShape="1"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3F0317-FE63-4F8B-B1C2-76B6710E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04" y="1709738"/>
            <a:ext cx="4527199" cy="2852737"/>
          </a:xfrm>
        </p:spPr>
        <p:txBody>
          <a:bodyPr>
            <a:normAutofit fontScale="90000"/>
          </a:bodyPr>
          <a:lstStyle/>
          <a:p>
            <a:r>
              <a:rPr lang="en-IN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Model of Strategic Management</a:t>
            </a:r>
          </a:p>
        </p:txBody>
      </p:sp>
    </p:spTree>
    <p:extLst>
      <p:ext uri="{BB962C8B-B14F-4D97-AF65-F5344CB8AC3E}">
        <p14:creationId xmlns:p14="http://schemas.microsoft.com/office/powerpoint/2010/main" val="79088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5FEEEE-0D90-4035-8A4B-D77B88E083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82" t="19048" r="24311" b="14694"/>
          <a:stretch/>
        </p:blipFill>
        <p:spPr>
          <a:xfrm>
            <a:off x="0" y="0"/>
            <a:ext cx="8621487" cy="6858000"/>
          </a:xfrm>
          <a:prstGeom prst="rect">
            <a:avLst/>
          </a:prstGeom>
        </p:spPr>
      </p:pic>
      <p:sp>
        <p:nvSpPr>
          <p:cNvPr id="6" name="Callout: Quad Arrow 5">
            <a:extLst>
              <a:ext uri="{FF2B5EF4-FFF2-40B4-BE49-F238E27FC236}">
                <a16:creationId xmlns:a16="http://schemas.microsoft.com/office/drawing/2014/main" id="{1F48B8DE-FB9E-49F2-B147-D7F7874B11BB}"/>
              </a:ext>
            </a:extLst>
          </p:cNvPr>
          <p:cNvSpPr/>
          <p:nvPr/>
        </p:nvSpPr>
        <p:spPr>
          <a:xfrm>
            <a:off x="7277878" y="0"/>
            <a:ext cx="4914122" cy="6858000"/>
          </a:xfrm>
          <a:prstGeom prst="quadArrowCallout">
            <a:avLst/>
          </a:prstGeom>
          <a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3261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376</Words>
  <Application>Microsoft Office PowerPoint</Application>
  <PresentationFormat>Widescreen</PresentationFormat>
  <Paragraphs>72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Aharoni</vt:lpstr>
      <vt:lpstr>Aldhabi</vt:lpstr>
      <vt:lpstr>Arial</vt:lpstr>
      <vt:lpstr>Arial Black</vt:lpstr>
      <vt:lpstr>Arial Rounded MT Bold</vt:lpstr>
      <vt:lpstr>Berlin Sans FB Demi</vt:lpstr>
      <vt:lpstr>Bodoni MT Black</vt:lpstr>
      <vt:lpstr>Bookman Old Style</vt:lpstr>
      <vt:lpstr>Calibri</vt:lpstr>
      <vt:lpstr>Calibri Light</vt:lpstr>
      <vt:lpstr>Comic Sans MS</vt:lpstr>
      <vt:lpstr>proxima-nova</vt:lpstr>
      <vt:lpstr>Showcard Gothic</vt:lpstr>
      <vt:lpstr>sohne</vt:lpstr>
      <vt:lpstr>Office Theme</vt:lpstr>
      <vt:lpstr>Strategic Human Resources Management</vt:lpstr>
      <vt:lpstr>Nature of SHRM</vt:lpstr>
      <vt:lpstr>Aims of SHRM</vt:lpstr>
      <vt:lpstr>SHRM Concern</vt:lpstr>
      <vt:lpstr>PERSPECTIVES ON STRATEGIC HRM</vt:lpstr>
      <vt:lpstr>STRATEGIC FIT</vt:lpstr>
      <vt:lpstr>FACTORS TO CONSIDER WHEN LOOKING AT STRATEGIC FIT</vt:lpstr>
      <vt:lpstr>Model of Strategic Management</vt:lpstr>
      <vt:lpstr>PowerPoint Presentation</vt:lpstr>
      <vt:lpstr>Importance of SHRM</vt:lpstr>
      <vt:lpstr>Challenges of SHRM</vt:lpstr>
      <vt:lpstr>Difference between Traditional HR  and Strategic HR</vt:lpstr>
      <vt:lpstr>Difference between Traditional HR  and Strategic HR</vt:lpstr>
      <vt:lpstr>PowerPoint Presentation</vt:lpstr>
      <vt:lpstr>Benefits of Strategic Staffing</vt:lpstr>
      <vt:lpstr>PowerPoint Presentation</vt:lpstr>
      <vt:lpstr>Internal Recruiting</vt:lpstr>
      <vt:lpstr>STAFF RETAINING AND MOTIVATING TECHNIQUES</vt:lpstr>
      <vt:lpstr>Cont..,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Human Resources Management</dc:title>
  <dc:creator>sreeja ks</dc:creator>
  <cp:lastModifiedBy>LENOVO</cp:lastModifiedBy>
  <cp:revision>27</cp:revision>
  <dcterms:created xsi:type="dcterms:W3CDTF">2021-02-25T07:45:11Z</dcterms:created>
  <dcterms:modified xsi:type="dcterms:W3CDTF">2022-01-27T04:24:45Z</dcterms:modified>
</cp:coreProperties>
</file>